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ff8ea467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ff8ea467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ff8ea46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ff8ea46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ff8ea467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ff8ea467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ff8ea467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ff8ea467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ff8ea467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ff8ea467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ff8ea467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ff8ea467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ff8ea467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ff8ea467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ff8ea4674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ff8ea4674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eveloper.mozilla.org/en-US/" TargetMode="External"/><Relationship Id="rId4" Type="http://schemas.openxmlformats.org/officeDocument/2006/relationships/hyperlink" Target="https://stackoverflow.com/" TargetMode="External"/><Relationship Id="rId5" Type="http://schemas.openxmlformats.org/officeDocument/2006/relationships/hyperlink" Target="https://caniuse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Bootstrap 4 - Welcome Section</a:t>
            </a:r>
            <a:endParaRPr sz="36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depth</a:t>
            </a:r>
            <a:r>
              <a:rPr lang="en"/>
              <a:t> bootstrap 4 course by Ivan Marchenko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is this course for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need to be familiar with following technologies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to find information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https://developer.mozilla.org/en-US/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https://stackoverflow.com/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https://caniuse.com/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 need for this course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Computer with a modern browser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 Editor</a:t>
            </a:r>
            <a:r>
              <a:rPr lang="en"/>
              <a:t> or an IDE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Pen with a notebook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Attitude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Attitude 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8900" y="734175"/>
            <a:ext cx="5626200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Bootstrap 4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Lot’s of support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Modern technologies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Backed up by a major company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Lots</a:t>
            </a:r>
            <a:r>
              <a:rPr lang="en"/>
              <a:t> of users </a:t>
            </a:r>
            <a:r>
              <a:rPr lang="en"/>
              <a:t>worldwide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Disadvantages of bootstrap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still need to learn CSS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Ugly UI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this course will cover 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HTML5/CSS4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Bootstrap 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Gulp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Quizzes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and CSS Recap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