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64b4b3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564b4b3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6d1430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56d1430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53750"/>
            <a:ext cx="85206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FFFF"/>
                </a:solidFill>
              </a:rPr>
              <a:t>Section</a:t>
            </a:r>
            <a:r>
              <a:rPr lang="en">
                <a:solidFill>
                  <a:srgbClr val="FFFFFF"/>
                </a:solidFill>
              </a:rPr>
              <a:t> 10 - Components 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05897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Carousel, </a:t>
            </a:r>
            <a:r>
              <a:rPr lang="en">
                <a:solidFill>
                  <a:srgbClr val="FFFFFF"/>
                </a:solidFill>
              </a:rPr>
              <a:t>Collapse</a:t>
            </a:r>
            <a:r>
              <a:rPr lang="en">
                <a:solidFill>
                  <a:srgbClr val="FFFFFF"/>
                </a:solidFill>
              </a:rPr>
              <a:t>, Dropdown and Jumbotron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Important information about bootstrap components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Core CSS classes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Variety of modifiers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Some components have size modifiers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Data attributes are preferred over JavaScript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Some components have JavaScript methods and events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Some components are </a:t>
            </a:r>
            <a:r>
              <a:rPr lang="en">
                <a:solidFill>
                  <a:srgbClr val="FFFFFF"/>
                </a:solidFill>
              </a:rPr>
              <a:t>built</a:t>
            </a:r>
            <a:r>
              <a:rPr lang="en">
                <a:solidFill>
                  <a:srgbClr val="FFFFFF"/>
                </a:solidFill>
              </a:rPr>
              <a:t> on top of other components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Section 10 Lab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Create a full-width carousel with indicators and controls.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Make your carousel slide jumbotrons.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