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6d1430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56d1430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53750"/>
            <a:ext cx="85206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FFFF"/>
                </a:solidFill>
              </a:rPr>
              <a:t>Section</a:t>
            </a:r>
            <a:r>
              <a:rPr lang="en">
                <a:solidFill>
                  <a:srgbClr val="FFFFFF"/>
                </a:solidFill>
              </a:rPr>
              <a:t> 11 - Components 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05897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Forms, Input group, Navs and Navbar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Section 11 Lab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Create a Navbar that has the following:</a:t>
            </a:r>
            <a:endParaRPr b="1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Navbar should be inside of a full </a:t>
            </a:r>
            <a:r>
              <a:rPr lang="en">
                <a:solidFill>
                  <a:srgbClr val="FFFFFF"/>
                </a:solidFill>
              </a:rPr>
              <a:t>width</a:t>
            </a:r>
            <a:r>
              <a:rPr lang="en">
                <a:solidFill>
                  <a:srgbClr val="FFFFFF"/>
                </a:solidFill>
              </a:rPr>
              <a:t> grid system.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In the main navigation have a dropdown link with form in a dropdown menu.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On the right hand side </a:t>
            </a:r>
            <a:r>
              <a:rPr lang="en">
                <a:solidFill>
                  <a:srgbClr val="FFFFFF"/>
                </a:solidFill>
              </a:rPr>
              <a:t>make sure</a:t>
            </a:r>
            <a:r>
              <a:rPr lang="en">
                <a:solidFill>
                  <a:srgbClr val="FFFFFF"/>
                </a:solidFill>
              </a:rPr>
              <a:t> to have a form with a button from input group component.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