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6d14308c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" name="Google Shape;59;g56d14308c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0" y="1053750"/>
            <a:ext cx="8520600" cy="200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>
                <a:solidFill>
                  <a:srgbClr val="FFFFFF"/>
                </a:solidFill>
              </a:rPr>
              <a:t>Section</a:t>
            </a:r>
            <a:r>
              <a:rPr lang="en">
                <a:solidFill>
                  <a:srgbClr val="FFFFFF"/>
                </a:solidFill>
              </a:rPr>
              <a:t> 12 - Components 6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3058977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rgbClr val="FFFFFF"/>
                </a:solidFill>
              </a:rPr>
              <a:t>Modal, Progress, Scrollspy and Spinners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rgbClr val="FFFFFF"/>
                </a:solidFill>
              </a:rPr>
              <a:t>Section 12 Lab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Cards with varying modal content</a:t>
            </a:r>
            <a:endParaRPr b="1">
              <a:solidFill>
                <a:srgbClr val="FFFFFF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>
                <a:solidFill>
                  <a:srgbClr val="FFFFFF"/>
                </a:solidFill>
              </a:rPr>
              <a:t>Create three cards for three people.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>
                <a:solidFill>
                  <a:srgbClr val="FFFFFF"/>
                </a:solidFill>
              </a:rPr>
              <a:t>Create a varying modals for those three people.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>
                <a:solidFill>
                  <a:srgbClr val="FFFFFF"/>
                </a:solidFill>
              </a:rPr>
              <a:t>Make sure to display the name and the phone number of each person in their modal windows.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