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13 - Components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3"/>
            <a:ext cx="85206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Popovers, Toasts and Tooltips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------------------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chemeClr val="accent1"/>
                </a:solidFill>
              </a:rPr>
              <a:t>Heavy on performance components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