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799ca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58799ca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15 - Utilities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IMPORTANT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82775" y="1468550"/>
            <a:ext cx="7773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Bootstrap utility classes are not CSS replacers. You should know CSS.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Don’t use the utility class unless you understand the code behind it.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