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799ca9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58799ca9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17 - Project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67550" y="336575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IT blog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IT Blog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82775" y="1468550"/>
            <a:ext cx="7773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Walk </a:t>
            </a:r>
            <a:r>
              <a:rPr lang="en" sz="1800">
                <a:solidFill>
                  <a:srgbClr val="FFFFFF"/>
                </a:solidFill>
              </a:rPr>
              <a:t>through</a:t>
            </a:r>
            <a:r>
              <a:rPr lang="en" sz="1800">
                <a:solidFill>
                  <a:srgbClr val="FFFFFF"/>
                </a:solidFill>
              </a:rPr>
              <a:t> the code.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Create a contact me page.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