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529846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c529846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19 - Project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Image Gallery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Image Gallery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2775" y="1468550"/>
            <a:ext cx="4369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Fixed at the top navbar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Jumbotron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View toggler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