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27d47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427d47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427d47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427d47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427d47f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427d47f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101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and Libraries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a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should you expect from a Framework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sue 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Inner workings of Bootstrap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Bootstrap 4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Locally hosted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