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21 - Project 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67550" y="33657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Admin Dashboard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