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053750"/>
            <a:ext cx="8520600" cy="20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rgbClr val="FFFFFF"/>
                </a:solidFill>
              </a:rPr>
              <a:t>Section</a:t>
            </a:r>
            <a:r>
              <a:rPr lang="en">
                <a:solidFill>
                  <a:srgbClr val="FFFFFF"/>
                </a:solidFill>
              </a:rPr>
              <a:t> 22 - Project 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67550" y="3365750"/>
            <a:ext cx="4008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Portfolio Website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