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23 - Project 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Resume Website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