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7" roundtripDataSignature="AMtx7mg78GI8/2f6WT/FeqLXzJSpSBA1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>
            <p:ph type="ctrTitle"/>
          </p:nvPr>
        </p:nvSpPr>
        <p:spPr>
          <a:xfrm>
            <a:off x="311700" y="1053750"/>
            <a:ext cx="8520600" cy="20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solidFill>
                  <a:srgbClr val="FFFFFF"/>
                </a:solidFill>
              </a:rPr>
              <a:t>Section 24 - Project 9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2567550" y="3365750"/>
            <a:ext cx="4008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</a:rPr>
              <a:t>Coming Soon Website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