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e78d7579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5e78d7579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53750"/>
            <a:ext cx="85206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FFFF"/>
                </a:solidFill>
              </a:rPr>
              <a:t>Section</a:t>
            </a:r>
            <a:r>
              <a:rPr lang="en">
                <a:solidFill>
                  <a:srgbClr val="FFFFFF"/>
                </a:solidFill>
              </a:rPr>
              <a:t> 25 - Project 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058973"/>
            <a:ext cx="8520600" cy="1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Slicing with bootstrap 4 and </a:t>
            </a:r>
            <a:r>
              <a:rPr lang="en">
                <a:solidFill>
                  <a:srgbClr val="FFFFFF"/>
                </a:solidFill>
              </a:rPr>
              <a:t>invisionapp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What we covered in this course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Bootstrap 4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Review of HTML and CSS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Flex Box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BEM naming convention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SASS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Project Structure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Gulp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Terminal Commands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Node packages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