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1c71fe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1c71fe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dc7768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dc7768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dc7768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dc7768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28ac746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28ac746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28ac746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28ac746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ac746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ac746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1c71f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1c71f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1c71fe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1c71fe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1c71fe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1c71fe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1c71fe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1c71fe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1c71fea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1c71fe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Section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SASS</a:t>
            </a:r>
            <a:r>
              <a:rPr lang="en" sz="2800">
                <a:solidFill>
                  <a:srgbClr val="FFFFFF"/>
                </a:solidFill>
              </a:rPr>
              <a:t> and GULP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SCSS Functions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Prebuilt SCSS functions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Operators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Functions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LAB 1 - house cleaning  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Create blog partials inside of partials folder (_blog.scss).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Connect the partial file with import statement in _index.scss which is inside of partials folder.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Move all of blog code to newly created partial (_blog.scss).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Create a mixin and functions partials and put in inside of utils folder (_mixins.scss and _functions.scss).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Connect the mixins and functions partials to index file which is inside of utils folder.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Move our mixin to mixins partial and function to functions partial.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Restart gulp and check that you have no errors.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LAB 2 - BEM and Sass  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In index.html create a markup for list of names. Your HTML markup should have a wrapper, heading and </a:t>
            </a:r>
            <a:r>
              <a:rPr lang="en" sz="1600">
                <a:solidFill>
                  <a:srgbClr val="FFFFFF"/>
                </a:solidFill>
              </a:rPr>
              <a:t>unordered</a:t>
            </a:r>
            <a:r>
              <a:rPr lang="en" sz="1600">
                <a:solidFill>
                  <a:srgbClr val="FFFFFF"/>
                </a:solidFill>
              </a:rPr>
              <a:t> list.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Use BEM naming convention to give your markup class names.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Create a new partial “_lists.scss” inside of partials folder and add it to index file.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Create a color variable for your new styles, make sure you put it inside of “_variables.scss”.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Now write up your styles for your markup.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Look over your code, is there a way to refactor your code and make it more DRY? If so, use @mixin and @include to do that.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Restart gulp and check that you have no errors.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Advantages of SCSS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Shortcomings</a:t>
            </a:r>
            <a:r>
              <a:rPr lang="en" sz="1800">
                <a:solidFill>
                  <a:srgbClr val="FFFFFF"/>
                </a:solidFill>
              </a:rPr>
              <a:t> of CSS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Variables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Nesting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Partials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Imports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Mixins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Includes &amp; Extends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Operators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Functions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Gulp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Why use auto-tasker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Compile SCSS, JS and HTML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Minify CSS, JS and HTML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Autoprefix</a:t>
            </a:r>
            <a:r>
              <a:rPr lang="en" sz="1800">
                <a:solidFill>
                  <a:srgbClr val="FFFFFF"/>
                </a:solidFill>
              </a:rPr>
              <a:t> CSS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Optimize images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Live reload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Testing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Notifications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Installing SASS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Windows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Download Dart Sass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Set PATH variables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Test Sass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Installing GULP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Windows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Install Nodejs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Repo: https://github.com/ivanmrchk/gulp-and-browsersync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Run $ </a:t>
            </a:r>
            <a:r>
              <a:rPr lang="en" sz="1800">
                <a:solidFill>
                  <a:srgbClr val="FFFFFF"/>
                </a:solidFill>
              </a:rPr>
              <a:t>n</a:t>
            </a:r>
            <a:r>
              <a:rPr lang="en" sz="1800">
                <a:solidFill>
                  <a:srgbClr val="FFFFFF"/>
                </a:solidFill>
              </a:rPr>
              <a:t>pm install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Run $ npm install gulp-cli -g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Linux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Repo: https://github.com/ivanmrchk/gulp-and-browsersync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Run $ npm install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Run $ npm install gulp-cli -g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SCSS project structure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Organize your work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Combining SCSS into one CSS file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vendor, partials and utils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index files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Variables and Nesting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How to make a variable?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Where should you put your variables?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What can go into variables?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Why should you nest?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How far should you nest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Nesting pseudo elements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Nesting with BEM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Keep your code organized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“__child” vs “--modifier”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Reusable chunks of code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50" y="0"/>
            <a:ext cx="91524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Includes, Extends and Mixins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Where should you use Includes and Extends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Where should you use Mixins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#1 RULE: you don’t have to do it just because you can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