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163df0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55163df0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5897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Flexbox and Grid system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Flexbox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08700"/>
            <a:ext cx="5966302" cy="335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Where to find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https://css-tricks.com/snippets/css/a-guide-to-flexbox/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https://flexboxfroggy.com/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Installing Bootstrap with NPM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Terminal Commands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wd - print working directory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</a:t>
            </a:r>
            <a:r>
              <a:rPr lang="en">
                <a:solidFill>
                  <a:srgbClr val="FFFFFF"/>
                </a:solidFill>
              </a:rPr>
              <a:t>d - change directory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</a:t>
            </a:r>
            <a:r>
              <a:rPr lang="en">
                <a:solidFill>
                  <a:srgbClr val="FFFFFF"/>
                </a:solidFill>
              </a:rPr>
              <a:t>s - list files in a given directory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</a:t>
            </a:r>
            <a:r>
              <a:rPr lang="en">
                <a:solidFill>
                  <a:srgbClr val="FFFFFF"/>
                </a:solidFill>
              </a:rPr>
              <a:t>at - display file content (concatenate)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LAB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Create a Checkerboard with bootstrap grid system make sure you use the following: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Vertical Alignment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 not use column offset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Have 8 rows with 9 tiles in each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Make the board full width of the viewport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