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72215c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5572215c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05897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FF"/>
                </a:solidFill>
              </a:rPr>
              <a:t>Bootstrap Content: </a:t>
            </a:r>
            <a:r>
              <a:rPr lang="en-IN">
                <a:solidFill>
                  <a:srgbClr val="FFFFFF"/>
                </a:solidFill>
              </a:rPr>
              <a:t>Code, Images and Figures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What will be covered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Code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Images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Tables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Figures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Section 6 Lab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a table that will list three or more web programming languages with sample code. For example, HTML, CSS and JavaScript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Import code partial to your compiled bootstrap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 code block to your table to demonstrate code sample of your web programming languages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Make your table responsive and hoverable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Section 6</vt:lpstr>
      <vt:lpstr>What will be covered</vt:lpstr>
      <vt:lpstr>Section 6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6</dc:title>
  <cp:lastModifiedBy>Kavyashree Shah</cp:lastModifiedBy>
  <cp:revision>1</cp:revision>
  <dcterms:modified xsi:type="dcterms:W3CDTF">2020-10-07T11:11:45Z</dcterms:modified>
</cp:coreProperties>
</file>