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64b4b3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564b4b3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push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53750"/>
            <a:ext cx="85206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FFFF"/>
                </a:solidFill>
              </a:rPr>
              <a:t>Section</a:t>
            </a:r>
            <a:r>
              <a:rPr lang="en">
                <a:solidFill>
                  <a:srgbClr val="FFFFFF"/>
                </a:solidFill>
              </a:rPr>
              <a:t> 8 - Components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05897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Buttons, Button Group and Pagination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LAB - compiling more JavaScript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Go here </a:t>
            </a:r>
            <a:r>
              <a:rPr lang="en" u="sng">
                <a:solidFill>
                  <a:srgbClr val="FFFFFF"/>
                </a:solidFill>
                <a:hlinkClick r:id="rId4"/>
              </a:rPr>
              <a:t>https://pushjs.org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Install push.js with npm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Add push.js JavaScript file to gulp.js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Compile JavaScript in one file by running gulp scripts in your terminal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Test push.js framework by firing  up browser notification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BONUS: Find out what “--save” does?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