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64b4b3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564b4b3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53750"/>
            <a:ext cx="85206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</a:rPr>
              <a:t>Section</a:t>
            </a:r>
            <a:r>
              <a:rPr lang="en">
                <a:solidFill>
                  <a:srgbClr val="FFFFFF"/>
                </a:solidFill>
              </a:rPr>
              <a:t> 9 - Components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05897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Cards, Media objects and List groups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LAB - mixing up components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card that has list group inside.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Make that </a:t>
            </a:r>
            <a:r>
              <a:rPr lang="en">
                <a:solidFill>
                  <a:srgbClr val="FFFFFF"/>
                </a:solidFill>
              </a:rPr>
              <a:t>list group</a:t>
            </a:r>
            <a:r>
              <a:rPr lang="en">
                <a:solidFill>
                  <a:srgbClr val="FFFFFF"/>
                </a:solidFill>
              </a:rPr>
              <a:t> into tabs.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Make sure everything is working.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Do rename </a:t>
            </a:r>
            <a:r>
              <a:rPr lang="en">
                <a:solidFill>
                  <a:srgbClr val="FFFFFF"/>
                </a:solidFill>
              </a:rPr>
              <a:t>list groups</a:t>
            </a:r>
            <a:r>
              <a:rPr lang="en">
                <a:solidFill>
                  <a:srgbClr val="FFFFFF"/>
                </a:solidFill>
              </a:rPr>
              <a:t> attribute according to its content.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