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Roboto-bold.fntdata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font" Target="fonts/Robot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font" Target="fonts/RobotoSlab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1e6245b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1e6245b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1e6245b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1e6245b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Syllabus</a:t>
            </a:r>
            <a:endParaRPr b="1" sz="49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the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LLMs, transformers, and high level how they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generate text with the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summarize with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translate with OpenAI API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use OpenAI API with other libraries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Deploying OpenAI applications with GCP and AWS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know before this class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framework, like Django or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familiarity with AI concepts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F65F4F1-894A-4D3F-A2EF-9B3805938B18}"/>
</file>

<file path=customXml/itemProps2.xml><?xml version="1.0" encoding="utf-8"?>
<ds:datastoreItem xmlns:ds="http://schemas.openxmlformats.org/officeDocument/2006/customXml" ds:itemID="{D5835D58-9B4E-44D6-8F5E-999BEDB89928}"/>
</file>

<file path=customXml/itemProps3.xml><?xml version="1.0" encoding="utf-8"?>
<ds:datastoreItem xmlns:ds="http://schemas.openxmlformats.org/officeDocument/2006/customXml" ds:itemID="{F341C53E-BDF4-422A-88E2-84BBC992694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