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Montserrat-boldItalic.fntdata"/><Relationship Id="rId8" Type="http://schemas.openxmlformats.org/officeDocument/2006/relationships/slide" Target="slides/slide3.xml"/><Relationship Id="rId21" Type="http://schemas.openxmlformats.org/officeDocument/2006/relationships/font" Target="fonts/Lato-italic.fntdata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font" Target="fonts/Montserrat-italic.fntdata"/><Relationship Id="rId7" Type="http://schemas.openxmlformats.org/officeDocument/2006/relationships/slide" Target="slides/slide2.xml"/><Relationship Id="rId25" Type="http://schemas.openxmlformats.org/officeDocument/2006/relationships/customXml" Target="../customXml/item3.xml"/><Relationship Id="rId20" Type="http://schemas.openxmlformats.org/officeDocument/2006/relationships/font" Target="fonts/Lato-bold.fntdata"/><Relationship Id="rId2" Type="http://schemas.openxmlformats.org/officeDocument/2006/relationships/viewProps" Target="viewProps.xml"/><Relationship Id="rId16" Type="http://schemas.openxmlformats.org/officeDocument/2006/relationships/font" Target="fonts/Montserrat-bold.fntdata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24" Type="http://schemas.openxmlformats.org/officeDocument/2006/relationships/customXml" Target="../customXml/item2.xml"/><Relationship Id="rId15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1.xml"/><Relationship Id="rId10" Type="http://schemas.openxmlformats.org/officeDocument/2006/relationships/slide" Target="slides/slide5.xml"/><Relationship Id="rId19" Type="http://schemas.openxmlformats.org/officeDocument/2006/relationships/font" Target="fonts/Lato-regular.fntdata"/><Relationship Id="rId22" Type="http://schemas.openxmlformats.org/officeDocument/2006/relationships/font" Target="fonts/Lato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9774c78e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9774c78e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9774c78e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9774c78e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9774c78e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9774c78e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9774c78e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9774c78e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9774c78e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9774c78e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9774c78e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9774c78e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9774c78e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9774c78e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9774c78e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9774c78e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Grounding LLMs for increased accuracy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Generative AI to create Content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Grounding caters responses to specific information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Grounding is the process of providing LLMs with a specific use case or data that is not available during the general part of the LLM’s pretrained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Grounded LLMs are given a </a:t>
            </a:r>
            <a:r>
              <a:rPr lang="en" sz="1600"/>
              <a:t>text base or examples and generate text based on those LLMs. This increases the accuracy of the responses and decreases the hallucinations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Grounding?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Typically we think of LLMs as a general wealth of knowledge. They can do general reasoning and are good text engines. However they are not completely accurate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They are also trained up to a certain time (September 2021 for GPT 3.5)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By grounding we can use them more as text engines to extract relevant information. We can also give them sensitive data like corporate files, etc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normal process of grounding is called Retrieval Augmented Generation (RAG). RAG gets information relevant for a text and provides to the LLM as a prompt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Fine tuning is another way to increase accuracy which creates a new models with task specific info, however this only allows a 1-2% increase in accuracy</a:t>
            </a:r>
            <a:endParaRPr sz="1500"/>
          </a:p>
        </p:txBody>
      </p:sp>
      <p:sp>
        <p:nvSpPr>
          <p:cNvPr id="148" name="Google Shape;148;p15"/>
          <p:cNvSpPr txBox="1"/>
          <p:nvPr/>
        </p:nvSpPr>
        <p:spPr>
          <a:xfrm>
            <a:off x="863275" y="4442100"/>
            <a:ext cx="72162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Source: https://techcommunity.microsoft.com/t5/fasttrack-for-azure/grounding-llms/ba-p/3843857#:~:text=Grounding%20is%20the%20process%20of,relevance%20of%20the%20generated%20output.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Use Cases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Grounding can be used </a:t>
            </a:r>
            <a:r>
              <a:rPr lang="en" sz="1600"/>
              <a:t>with web search and question and answer interfaces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Google Generative Search Experience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Microsoft Bing Chat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Claude AI (Chat with PDF)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Microsoft Copilot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Google Duet AI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RAG Model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2029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core LLM context is built with a prompt, query </a:t>
            </a:r>
            <a:r>
              <a:rPr lang="en"/>
              <a:t>context</a:t>
            </a:r>
            <a:r>
              <a:rPr lang="en"/>
              <a:t> and retrieved 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a user queries, it gets sent to a retrieval function that gets info from the data source. Then it builds all this info into an LLM context which is sent to the LLM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similar to a wrapper on a foundational model like Llama, Palm, or GPT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975" y="1567550"/>
            <a:ext cx="5523276" cy="24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Preprocessing Model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106325" y="1307850"/>
            <a:ext cx="1977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 preprocessing the documents into chunks and storing into a vector DB, we can make the RAG model run more efficiently.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This is a way of speeding up the RAG model execution time, once the items are preprocessed the remaining work is similar to the previous slide.</a:t>
            </a:r>
            <a:endParaRPr sz="14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625" y="1441576"/>
            <a:ext cx="5858501" cy="2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Embeddings find similarities between text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128000" y="1391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Semantic search is a common way of finding relevant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example the sentence Obama speaks to the media in Illinois is similar to The President greets the press in Chicago.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because Obama is the same as President, speaks is the same as greets, media is the same as press, and Illinois is the same as Chicago.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technique like this makes it easier to find meaning in a large pile of text and in turn a popular preprocessing step in RAG models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475" y="3149125"/>
            <a:ext cx="4443000" cy="19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Typically LLMs are a fixed context window size and models such as GPT 3, GPT 4, PaLM, and Llama might have too small of a context window to effectively perform RAG. One way around this is to rank information and only keep the most relevant info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Ordering is important, sometimes incorrect sequences will cause wrong information. A general rule of thumb, is if it doesnt make sense to a human, it wont make sense to an LLM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Formatting the LLM context can also change the output. We usually want to put spaces between each piece of relevant information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Tradeoffs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largest tradeoffs come in the form of speed vs cost vs accuracy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those building the tools there is a tradeoff of preprocessing vs runtime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By introducing an extra step (LLM context building) to build the LLM query, this will cause a slowdown as well as use more compute resources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addition the extra processing will make tools more expensive, as a benefit you get greater accuracy from your queries.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developers there is a question whether we should preprocess the data or perform it at runtime, which is more expensive and slow.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83FAD608-2F4F-4A01-BDCB-F2453D311706}"/>
</file>

<file path=customXml/itemProps2.xml><?xml version="1.0" encoding="utf-8"?>
<ds:datastoreItem xmlns:ds="http://schemas.openxmlformats.org/officeDocument/2006/customXml" ds:itemID="{F86185F5-07A0-4090-BCB3-87B09C0DF131}"/>
</file>

<file path=customXml/itemProps3.xml><?xml version="1.0" encoding="utf-8"?>
<ds:datastoreItem xmlns:ds="http://schemas.openxmlformats.org/officeDocument/2006/customXml" ds:itemID="{7026594F-C540-4677-B716-4115CF9B975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