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obotoSlab-bold.fntdata"/><Relationship Id="rId8" Type="http://schemas.openxmlformats.org/officeDocument/2006/relationships/slide" Target="slides/slide3.xml"/><Relationship Id="rId18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font" Target="fonts/RobotoSlab-regular.fntdata"/><Relationship Id="rId17" Type="http://schemas.openxmlformats.org/officeDocument/2006/relationships/font" Target="fonts/Roboto-bold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Roboto-italic.fntdata"/><Relationship Id="rId20" Type="http://schemas.openxmlformats.org/officeDocument/2006/relationships/customXml" Target="../customXml/item3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b4025a83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b4025a83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b4025a8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b4025a8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b4025a83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b4025a83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b4025a83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b4025a83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b4025a83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b4025a8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Translating an article with OpenAI API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AI Application with OpenAI API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example of zero shot prompting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relying on an LLM’s existing understanding of the world to get an answer for a single prompt.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zero-shot prompting since we aren’t providing any examples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Prompt example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“Please translate this article to $0 $1 in $2 words”, where we replace $0 with the language we are translating to, $1 is the article link or text we provide, and $2 is the number of words we want the response to print.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completed query might look like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“Please translate this article to hindi https://www.wsj.com/articles/barbenheimer-poised-to-deliver-blowout-weekend-at-the-box-office-9feef168?mod=hp_lead_pos7 in 100 words”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बार्बेन्हाइमर (Barbenheimer) को बॉक्स ऑफिस (box office) पर भरोसेमंद उत्सवात्मक साप्ताहिक समारोह का आयोजन करने का तौर है।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इसी हफ्ते के दूधंद शामिल हेतु सेलेक्टेड बार्बेन्हाइमर के पार्टीशिप तृतीय दशा: स्वर्ग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Considerations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general rule of thumb, the longer the response, the less accurate it may be.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prompt is just a general guideline. The LLM response may stop early or print more words than expected. This is because it generally looks for a stop word, or stops at the max tokens specified.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 length is longer than the max tokens, it will never print more than the max tokens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considerations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general rule of thumb, the fewer words, the faster you will be able to get a response.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also decreases the cost of the query.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629DED7F-E60D-4FBF-863F-23D1F3A729D6}"/>
</file>

<file path=customXml/itemProps2.xml><?xml version="1.0" encoding="utf-8"?>
<ds:datastoreItem xmlns:ds="http://schemas.openxmlformats.org/officeDocument/2006/customXml" ds:itemID="{A8860F5C-34FF-4BD6-8FE1-A2934E8F0FC8}"/>
</file>

<file path=customXml/itemProps3.xml><?xml version="1.0" encoding="utf-8"?>
<ds:datastoreItem xmlns:ds="http://schemas.openxmlformats.org/officeDocument/2006/customXml" ds:itemID="{AEBCCB48-094E-4567-B74C-DEF4DE7F4D9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