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RobotoSlab-bold.fntdata"/><Relationship Id="rId8" Type="http://schemas.openxmlformats.org/officeDocument/2006/relationships/slide" Target="slides/slide3.xml"/><Relationship Id="rId18"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font" Target="fonts/RobotoSlab-regular.fntdata"/><Relationship Id="rId17" Type="http://schemas.openxmlformats.org/officeDocument/2006/relationships/font" Target="fonts/Roboto-boldItalic.fntdata"/><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font" Target="fonts/Roboto-italic.fntdata"/><Relationship Id="rId20" Type="http://schemas.openxmlformats.org/officeDocument/2006/relationships/customXml" Target="../customXml/item3.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font" Target="fonts/Roboto-bold.fntdata"/><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b4025a8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b4025a8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b4025a83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b4025a8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b4025a8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b4025a83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b4025a83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b4025a83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b4025a83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b4025a83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Summarizing an article with OpenAI API</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Making an AI Application with OpenAI API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This is also an example of zero shot prompting</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relying on an LLM’s existing understanding of the world to get an answer for a single prompt. </a:t>
            </a:r>
            <a:endParaRPr/>
          </a:p>
          <a:p>
            <a:pPr indent="0" lvl="0" marL="0" rtl="0" algn="l">
              <a:spcBef>
                <a:spcPts val="1200"/>
              </a:spcBef>
              <a:spcAft>
                <a:spcPts val="1200"/>
              </a:spcAft>
              <a:buNone/>
            </a:pPr>
            <a:r>
              <a:rPr lang="en"/>
              <a:t>This is zero-shot prompting since we aren’t providing any examples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 Prompt example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“Please summarize this article $0 in $1 words”, where we replace $0 with the article link or text we provide, and $1 is the number of words we want the response to print.</a:t>
            </a:r>
            <a:endParaRPr/>
          </a:p>
          <a:p>
            <a:pPr indent="0" lvl="0" marL="0" rtl="0" algn="l">
              <a:spcBef>
                <a:spcPts val="1200"/>
              </a:spcBef>
              <a:spcAft>
                <a:spcPts val="0"/>
              </a:spcAft>
              <a:buNone/>
            </a:pPr>
            <a:r>
              <a:rPr lang="en"/>
              <a:t>A completed query might look like</a:t>
            </a:r>
            <a:endParaRPr/>
          </a:p>
          <a:p>
            <a:pPr indent="0" lvl="0" marL="0" rtl="0" algn="l">
              <a:spcBef>
                <a:spcPts val="1200"/>
              </a:spcBef>
              <a:spcAft>
                <a:spcPts val="1200"/>
              </a:spcAft>
              <a:buNone/>
            </a:pPr>
            <a:r>
              <a:rPr lang="en"/>
              <a:t>“Please summarize this article https://www.wsj.com/articles/barbenheimer-poised-to-deliver-blowout-weekend-at-the-box-office-9feef168?mod=hp_lead_pos7 in 100 words”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Response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"Barbenheimer" is a movie set to dominate the box office this weekend, with box office analysts predicting it could earn up to $45 million in its opening weekend, a huge success for a summer blockbuster. The movie is a superhero movie based on a graphic novel series by the same name, and stars the highly acclaimed actors Tom Cruise and Emily Blunt. The movie is the first big blockbuster release in months, as the coronavirus pandemic delayed many other releases. Reviews of the movie have been mostly positive, with critics praising Tom Cruise's performance and the action-packed plot. It looks set to be a hit!</a:t>
            </a:r>
            <a:endParaRPr/>
          </a:p>
          <a:p>
            <a:pPr indent="0" lvl="0" marL="0" rtl="0" algn="l">
              <a:spcBef>
                <a:spcPts val="1200"/>
              </a:spcBef>
              <a:spcAft>
                <a:spcPts val="1200"/>
              </a:spcAft>
              <a:buNone/>
            </a:pPr>
            <a:r>
              <a:rPr lang="en"/>
              <a:t>(This is 105 words)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Considerations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general rule of thumb, the more recent the article, the less accurate it will be. This is because OpenAI’s LLM stopped it’s training in the end of 2021.</a:t>
            </a:r>
            <a:endParaRPr/>
          </a:p>
          <a:p>
            <a:pPr indent="0" lvl="0" marL="0" rtl="0" algn="l">
              <a:spcBef>
                <a:spcPts val="1200"/>
              </a:spcBef>
              <a:spcAft>
                <a:spcPts val="0"/>
              </a:spcAft>
              <a:buNone/>
            </a:pPr>
            <a:r>
              <a:rPr lang="en"/>
              <a:t>The prompt is just a general guideline. The LLM response may stop early or print more words than expected. This is because it generally looks for a stop word, or stops at the max tokens specified.</a:t>
            </a:r>
            <a:endParaRPr/>
          </a:p>
          <a:p>
            <a:pPr indent="0" lvl="0" marL="0" rtl="0" algn="l">
              <a:spcBef>
                <a:spcPts val="1200"/>
              </a:spcBef>
              <a:spcAft>
                <a:spcPts val="1200"/>
              </a:spcAft>
              <a:buNone/>
            </a:pPr>
            <a:r>
              <a:rPr lang="en"/>
              <a:t>If the length is longer than the max tokens, it will never print more than the max tokens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Efficiency considerations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general rule of thumb, the fewer words, the faster you will be able to get a response. </a:t>
            </a:r>
            <a:endParaRPr/>
          </a:p>
          <a:p>
            <a:pPr indent="0" lvl="0" marL="0" rtl="0" algn="l">
              <a:spcBef>
                <a:spcPts val="1200"/>
              </a:spcBef>
              <a:spcAft>
                <a:spcPts val="1200"/>
              </a:spcAft>
              <a:buNone/>
            </a:pPr>
            <a:r>
              <a:rPr lang="en"/>
              <a:t>This also decreases the cost of the 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BCE68617-F1AE-4C5A-8510-49F0943925DA}"/>
</file>

<file path=customXml/itemProps2.xml><?xml version="1.0" encoding="utf-8"?>
<ds:datastoreItem xmlns:ds="http://schemas.openxmlformats.org/officeDocument/2006/customXml" ds:itemID="{EBEB7B7B-CAAF-4819-8646-6064B0959E44}"/>
</file>

<file path=customXml/itemProps3.xml><?xml version="1.0" encoding="utf-8"?>
<ds:datastoreItem xmlns:ds="http://schemas.openxmlformats.org/officeDocument/2006/customXml" ds:itemID="{0B51D258-1875-4022-865B-762AB0A1197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