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Roboto-regular.fntdata"/><Relationship Id="rId7" Type="http://schemas.openxmlformats.org/officeDocument/2006/relationships/slide" Target="slides/slide2.xml"/><Relationship Id="rId20" Type="http://schemas.openxmlformats.org/officeDocument/2006/relationships/font" Target="fonts/Roboto-boldItalic.fntdata"/><Relationship Id="rId2" Type="http://schemas.openxmlformats.org/officeDocument/2006/relationships/viewProps" Target="viewProps.xml"/><Relationship Id="rId16" Type="http://schemas.openxmlformats.org/officeDocument/2006/relationships/font" Target="fonts/RobotoSlab-bold.fntdata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4025a8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4025a8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4107b5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4107b5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b4107b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b4107b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4025a8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4025a8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4107b5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b4107b5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b4107b5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b4107b5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b4107b5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b4107b5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4025a8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4025a8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OpenAI API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shot vs Zero shot prompting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this either with few shot or zero shot prompting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Zero shot prompting is using the LLMs existing knowledge of the world to answer a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Few shot prompting is providing examples for the LLM to get a better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Few Shot prompting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=&gt; What a great title is positive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=&gt; What a great title is positive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=&gt; What a bad movie! is negative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=&gt; What time should we get to the bad movie is negative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=&gt; </a:t>
            </a:r>
            <a:r>
              <a:rPr lang="en"/>
              <a:t>Wow</a:t>
            </a:r>
            <a:r>
              <a:rPr lang="en"/>
              <a:t> I had a great time at that movie</a:t>
            </a:r>
            <a:r>
              <a:rPr lang="en"/>
              <a:t>! Is this positive or negative: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Assistant =&gt;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all one prompt, so the new response takes into account the previous messages to build the new response.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it to code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{"role": "system", "content": "What a great title is positive"},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{"role": "system", "content": "What a bad movie! is negative"},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{"role": "system", "content": "What time should we get to the bad movie is negative"},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{"role": "user", "content": "Wow I had a great time at that movie! Is this positive or negative: "}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the input for the LLM API call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876875" y="2292249"/>
            <a:ext cx="51141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Positive</a:t>
            </a:r>
            <a:endParaRPr b="1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prompting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Prompt: </a:t>
            </a:r>
            <a:r>
              <a:rPr lang="en"/>
              <a:t>Wow I had a great time at that movie! Is this positive or negative: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Response: Positive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=&gt; What a great title is positive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=&gt; The word ill is considered positive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=&gt; What a bad movie! is negative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=&gt; What time should we get to the bad movie is negative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=&gt; Wow this movie is </a:t>
            </a:r>
            <a:r>
              <a:rPr lang="en"/>
              <a:t>really</a:t>
            </a:r>
            <a:r>
              <a:rPr lang="en"/>
              <a:t> ill! Is this positive or negative: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Assistant =&gt;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all one prompt, so the new response takes into account the previous messages to build the new response.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876875" y="2292249"/>
            <a:ext cx="51141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Positive. In this context, "ill" is being used as slang to mean cool or impressive.</a:t>
            </a:r>
            <a:endParaRPr b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Considerations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LLMs have a max context window size. If you hit the max context window size, you may need to increase the context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might need to break down </a:t>
            </a:r>
            <a:r>
              <a:rPr lang="en"/>
              <a:t>complex</a:t>
            </a:r>
            <a:r>
              <a:rPr lang="en"/>
              <a:t> prompts into smaller parts to get optimal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9B48FFB-97F4-4778-B48D-EFFDFCC33FF1}"/>
</file>

<file path=customXml/itemProps2.xml><?xml version="1.0" encoding="utf-8"?>
<ds:datastoreItem xmlns:ds="http://schemas.openxmlformats.org/officeDocument/2006/customXml" ds:itemID="{9088B5FD-6C89-4795-A499-C96D2CFD3D4A}"/>
</file>

<file path=customXml/itemProps3.xml><?xml version="1.0" encoding="utf-8"?>
<ds:datastoreItem xmlns:ds="http://schemas.openxmlformats.org/officeDocument/2006/customXml" ds:itemID="{C5767572-C39D-4E8F-BE43-DE6AA5D8CFB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