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9" roundtripDataSignature="AMtx7mgBJOSG5EcU+FQ7455nQsC7Rxm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Slab-regular.fntdata"/><Relationship Id="rId18" Type="http://schemas.openxmlformats.org/officeDocument/2006/relationships/font" Target="fonts/Robo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font" Target="fonts/Robo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Roboto-bold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Slab-bold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8fa2fee71_0_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98fa2fee71_0_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298fa2fee71_0_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98fa2fee71_0_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298fa2fee71_0_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298fa2fee71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8fa2fee71_0_4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98fa2fee71_0_4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98fa2fee71_0_4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298fa2fee71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8fa2fee71_0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98fa2fee71_0_1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98fa2fee71_0_1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98fa2fee71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98fa2fee71_0_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98fa2fee71_0_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298fa2fee71_0_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298fa2fee71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98fa2fee71_0_2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298fa2fee71_0_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298fa2fee71_0_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298fa2fee71_0_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98fa2fee71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98fa2fee71_0_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298fa2fee71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98fa2fee71_0_2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298fa2fee71_0_2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298fa2fee71_0_2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298fa2fee71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98fa2fee71_0_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298fa2fee71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98fa2fee71_0_3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98fa2fee71_0_37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98fa2fee71_0_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298fa2fee71_0_3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298fa2fee71_0_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298fa2fee71_0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98fa2fee71_0_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298fa2fee71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98fa2fee71_0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298fa2fee71_0_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98fa2fee7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59205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Creating an Account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Creating Generative AI Applications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Go to https://openai.com/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87900" y="1489825"/>
            <a:ext cx="31107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Click on Signup in the top right corner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175" y="1395850"/>
            <a:ext cx="5340600" cy="31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Create an account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87900" y="1489825"/>
            <a:ext cx="29046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Choose any of the available options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497" y="1208450"/>
            <a:ext cx="5819628" cy="356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Choose API</a:t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225" y="1329563"/>
            <a:ext cx="5608325" cy="35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Find the API Keys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87900" y="1489825"/>
            <a:ext cx="2782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Click on the profile button on the top right corner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Click on View API Keys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026" y="1250200"/>
            <a:ext cx="5888773" cy="36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Create a new secret key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099" y="1428550"/>
            <a:ext cx="5834624" cy="33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Make a note of your new secret key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125" y="1299575"/>
            <a:ext cx="5853972" cy="36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07C3EA8-4DE2-4B8E-8A25-9DE37A89738C}"/>
</file>

<file path=customXml/itemProps2.xml><?xml version="1.0" encoding="utf-8"?>
<ds:datastoreItem xmlns:ds="http://schemas.openxmlformats.org/officeDocument/2006/customXml" ds:itemID="{DFFE12DF-FCBC-4423-8C92-23E612668690}"/>
</file>

<file path=customXml/itemProps3.xml><?xml version="1.0" encoding="utf-8"?>
<ds:datastoreItem xmlns:ds="http://schemas.openxmlformats.org/officeDocument/2006/customXml" ds:itemID="{02EEE212-32EB-4C6D-B9DA-6FA3BE6555A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