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Roboto-bold.fntdata"/><Relationship Id="rId8" Type="http://schemas.openxmlformats.org/officeDocument/2006/relationships/slide" Target="slides/slide3.xml"/><Relationship Id="rId18" Type="http://schemas.openxmlformats.org/officeDocument/2006/relationships/customXml" Target="../customXml/item3.xml"/><Relationship Id="rId3" Type="http://schemas.openxmlformats.org/officeDocument/2006/relationships/presProps" Target="presProps.xml"/><Relationship Id="rId12" Type="http://schemas.openxmlformats.org/officeDocument/2006/relationships/font" Target="fonts/Roboto-regular.fntdata"/><Relationship Id="rId7" Type="http://schemas.openxmlformats.org/officeDocument/2006/relationships/slide" Target="slides/slide2.xml"/><Relationship Id="rId17" Type="http://schemas.openxmlformats.org/officeDocument/2006/relationships/customXml" Target="../customXml/item2.xml"/><Relationship Id="rId2" Type="http://schemas.openxmlformats.org/officeDocument/2006/relationships/viewProps" Target="viewProps.xml"/><Relationship Id="rId16" Type="http://schemas.openxmlformats.org/officeDocument/2006/relationships/customXml" Target="../customXml/item1.xml"/><Relationship Id="rId11" Type="http://schemas.openxmlformats.org/officeDocument/2006/relationships/font" Target="fonts/RobotoSlab-bold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0" Type="http://schemas.openxmlformats.org/officeDocument/2006/relationships/font" Target="fonts/RobotoSlab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b487d11b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b487d11b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b487d11b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b487d11b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b487d11b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b487d11b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Deploying an AI Application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an AI Application with OpenAI API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old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It’s not much different than deploying a regular application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 a server framework like Django or Flask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Import your secret key in an environment variable or in the project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Environment variable is more secure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 GCP, AWS, or on prem hosting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Deploying on GCP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Preferred way is using App Engine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App Engine autoscales your instances when you have increased load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There is no issue with OpenAI application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Make sure you add the openai library to your requirements file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Deploying with AWS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Preferred to use Elastic beanstalk or EC2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Deploy it as a normal application and integrate the openai library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Add openai library into the requirements file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4ECDFF59-9A05-4BD6-AE24-87A392B5C957}"/>
</file>

<file path=customXml/itemProps2.xml><?xml version="1.0" encoding="utf-8"?>
<ds:datastoreItem xmlns:ds="http://schemas.openxmlformats.org/officeDocument/2006/customXml" ds:itemID="{1F2EC7E7-9753-47AB-B364-0620EB4C8549}"/>
</file>

<file path=customXml/itemProps3.xml><?xml version="1.0" encoding="utf-8"?>
<ds:datastoreItem xmlns:ds="http://schemas.openxmlformats.org/officeDocument/2006/customXml" ds:itemID="{E3B29351-7DF1-457E-A2A5-C62D0B230DA6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