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italic.fntdata"/><Relationship Id="rId18" Type="http://schemas.openxmlformats.org/officeDocument/2006/relationships/font" Target="fonts/La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font" Target="fonts/Montserrat-bold.fntdata"/><Relationship Id="rId17" Type="http://schemas.openxmlformats.org/officeDocument/2006/relationships/font" Target="fonts/La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Lato-bold.fntdata"/><Relationship Id="rId20" Type="http://schemas.openxmlformats.org/officeDocument/2006/relationships/customXml" Target="../customXml/item2.xml"/><Relationship Id="rId11" Type="http://schemas.openxmlformats.org/officeDocument/2006/relationships/font" Target="fonts/Montserrat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466580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466580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1466580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1466580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1466580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1466580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1466580d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1466580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Do’s and Dont’s of using Generative AI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is good at alot of things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 original content for a blog or website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inspiration for art pieces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quick prototypes and mockups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 grunt work like converting files or upscaling images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can be dangerous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Don’t take everything an AI says at face value, do your own research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Don’t use AI to </a:t>
            </a:r>
            <a:r>
              <a:rPr lang="en" sz="2200"/>
              <a:t>plagiarize</a:t>
            </a:r>
            <a:r>
              <a:rPr lang="en" sz="2200"/>
              <a:t> other artists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be careful of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Always check the terms and conditions of content generated by the AI, make sure you own the rights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sure it doesn’t infringe on the copyrights of other artists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is a great tool when used correctly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great power comes great responsibility. In order to keep generative AI open for the rest of us, don’t abuse it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2B7AF00-1C49-4418-BD84-BFACC7C5006B}"/>
</file>

<file path=customXml/itemProps2.xml><?xml version="1.0" encoding="utf-8"?>
<ds:datastoreItem xmlns:ds="http://schemas.openxmlformats.org/officeDocument/2006/customXml" ds:itemID="{0985EE1B-65A5-47B4-B3FA-EBABB7BAD9CB}"/>
</file>

<file path=customXml/itemProps3.xml><?xml version="1.0" encoding="utf-8"?>
<ds:datastoreItem xmlns:ds="http://schemas.openxmlformats.org/officeDocument/2006/customXml" ds:itemID="{A41AA04D-4F3D-4D4A-9C5F-F63DCAF6DFD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