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Roboto-bold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7.xml"/><Relationship Id="rId17" Type="http://schemas.openxmlformats.org/officeDocument/2006/relationships/font" Target="fonts/Roboto-regular.fntdata"/><Relationship Id="rId7" Type="http://schemas.openxmlformats.org/officeDocument/2006/relationships/slide" Target="slides/slide2.xml"/><Relationship Id="rId20" Type="http://schemas.openxmlformats.org/officeDocument/2006/relationships/font" Target="fonts/Roboto-boldItalic.fntdata"/><Relationship Id="rId2" Type="http://schemas.openxmlformats.org/officeDocument/2006/relationships/viewProps" Target="viewProps.xml"/><Relationship Id="rId16" Type="http://schemas.openxmlformats.org/officeDocument/2006/relationships/font" Target="fonts/RobotoSlab-bold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font" Target="fonts/Robo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b20ed23c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b20ed23c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b20ed23c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b20ed23c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b20ed23c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b20ed23c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b20ed23c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b20ed23c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b20ed23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b20ed23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b20ed23c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b20ed23c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b20ed23c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b20ed23c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b3cc3f0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b3cc3f0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ataquest.io/blog/installing-python-on-mac/" TargetMode="External"/><Relationship Id="rId4" Type="http://schemas.openxmlformats.org/officeDocument/2006/relationships/hyperlink" Target="https://learn.microsoft.com/en-us/windows/python/beginners" TargetMode="External"/><Relationship Id="rId5" Type="http://schemas.openxmlformats.org/officeDocument/2006/relationships/hyperlink" Target="https://docs.python-guide.org/starting/install3/linux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it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ip.pypa.io/en/stable/installation/" TargetMode="External"/><Relationship Id="rId4" Type="http://schemas.openxmlformats.org/officeDocument/2006/relationships/hyperlink" Target="https://bootstrap.pypa.io/get-pip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your environment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AI Application with OpenAI 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 have Python installed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Python on Mac: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https://www.dataquest.io/blog/installing-python-on-mac/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Installing Python on Windows: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https://learn.microsoft.com/en-us/windows/python/beginners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Installing Python on Linux: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https://docs.python-guide.org/starting/install3/linux/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don’t want to install Python, use Replit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2348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https://replit.com/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make an account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024" y="1144125"/>
            <a:ext cx="6140493" cy="383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Repl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2881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the button on the top right corner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901" y="1290475"/>
            <a:ext cx="5639552" cy="359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Python from the templates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00" y="1202300"/>
            <a:ext cx="5964401" cy="379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now have a python environment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928" y="1213925"/>
            <a:ext cx="6262851" cy="39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with Python installed, install the OpenAI Library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terminal, install pip3, aka Preferred installation program or the python package 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OSes: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https://pip.pypa.io/en/stable/installation/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install by running the command in your 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curl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https://bootstrap.pypa.io/get-pip.py</a:t>
            </a:r>
            <a:r>
              <a:rPr lang="en"/>
              <a:t> |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followed the replit guide, it will already be installed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test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5"/>
            <a:ext cx="5185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Shell in replit or your terminal and type, pip. This should appear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60028" r="0" t="0"/>
          <a:stretch/>
        </p:blipFill>
        <p:spPr>
          <a:xfrm>
            <a:off x="5851025" y="-53013"/>
            <a:ext cx="3292964" cy="524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install the OpenAI Library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terminal with pip, run this command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 install --upgrade openai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88906D0-6F8C-42CC-BF5B-FFABDE216DAF}"/>
</file>

<file path=customXml/itemProps2.xml><?xml version="1.0" encoding="utf-8"?>
<ds:datastoreItem xmlns:ds="http://schemas.openxmlformats.org/officeDocument/2006/customXml" ds:itemID="{38388F4D-8AD6-4CAD-86D6-5D7821E9E4BD}"/>
</file>

<file path=customXml/itemProps3.xml><?xml version="1.0" encoding="utf-8"?>
<ds:datastoreItem xmlns:ds="http://schemas.openxmlformats.org/officeDocument/2006/customXml" ds:itemID="{6D209CFE-E6EE-429D-8B59-9E5901C6115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