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Slab-regular.fntdata"/><Relationship Id="rId18" Type="http://schemas.openxmlformats.org/officeDocument/2006/relationships/font" Target="fonts/Robot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font" Target="fonts/Robot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Roboto-bold.fntdata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39812d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39812d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39812d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39812d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b39812d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b39812d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b39812d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b39812d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b39812d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b39812d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b39812df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b39812df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and Setting </a:t>
            </a:r>
            <a:r>
              <a:rPr lang="en"/>
              <a:t>U</a:t>
            </a:r>
            <a:r>
              <a:rPr lang="en"/>
              <a:t>sage </a:t>
            </a:r>
            <a:r>
              <a:rPr lang="en"/>
              <a:t>L</a:t>
            </a:r>
            <a:r>
              <a:rPr lang="en"/>
              <a:t>imits for OpenAI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AI Application with OpenAI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set usage limits?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Don’t want to be surprised by a big bill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OpenAI API charges per use. Can grow quickly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Pricing can grow quickly if your application goes viral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Pricing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12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of 7/23/23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token =  1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 GPT 3.5 4k Context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10,000 words in and out, it costs $0.035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100,000 words in and out it costs for $0.35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1,000,000 words in and out it costs $3.5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01" y="1467995"/>
            <a:ext cx="5401349" cy="22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Usage Limits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50" y="1268675"/>
            <a:ext cx="7034998" cy="367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Billing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13" y="1250098"/>
            <a:ext cx="7238374" cy="37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Usage Limits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00" y="1321523"/>
            <a:ext cx="7215775" cy="37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 soft and hard limit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38" y="1250327"/>
            <a:ext cx="7105725" cy="36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3676849-96EC-4530-8E68-C92DD77EA286}"/>
</file>

<file path=customXml/itemProps2.xml><?xml version="1.0" encoding="utf-8"?>
<ds:datastoreItem xmlns:ds="http://schemas.openxmlformats.org/officeDocument/2006/customXml" ds:itemID="{CBE793A0-E9AC-432E-91CB-5193D962E097}"/>
</file>

<file path=customXml/itemProps3.xml><?xml version="1.0" encoding="utf-8"?>
<ds:datastoreItem xmlns:ds="http://schemas.openxmlformats.org/officeDocument/2006/customXml" ds:itemID="{47C5F685-A25A-49FE-B41E-5D5526335BF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