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Lato-italic.fntdata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font" Target="fonts/Montserrat-bold.fntdata"/><Relationship Id="rId3" Type="http://schemas.openxmlformats.org/officeDocument/2006/relationships/presProps" Target="presProps.xml"/><Relationship Id="rId25" Type="http://schemas.openxmlformats.org/officeDocument/2006/relationships/font" Target="fonts/Lato-bold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font" Target="fonts/Montserrat-regular.fntdata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2.xml"/><Relationship Id="rId24" Type="http://schemas.openxmlformats.org/officeDocument/2006/relationships/font" Target="fonts/Lato-regular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font" Target="fonts/Montserrat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Lato-boldItalic.fntdata"/><Relationship Id="rId14" Type="http://schemas.openxmlformats.org/officeDocument/2006/relationships/slide" Target="slides/slide9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27afa189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27afa189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27afa189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27afa189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27afa189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27afa189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27afa189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27afa189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27afa189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27afa189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27afa189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27afa189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27afa189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27afa189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27afa189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27afa189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27afa189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27afa189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27afa189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27afa189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27afa189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27afa189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27afa189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27afa189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27afa189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27afa189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Transformers, how do they work?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AI to create content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Hallucinations happen to everyone</a:t>
            </a:r>
            <a:endParaRPr b="1"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previous example is very simple, but let’s give another one that’s trickier.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Robert has a white dog, Kathy has a white cat.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Going through the previous examples, lets generate the 3-grams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(Robert, has, a), (has, a, white), (a, white, dog), (white, dog, Kathy), (dog, Kathy, has), (Kathy, has, a), (has, a, white), (a, white, cat)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Lets build the inference</a:t>
            </a:r>
            <a:endParaRPr b="1"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previous 3-gram conversion becomes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(Robert, has, a) -&gt; white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(has, a, white) -&gt; cat, dog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(a, white, dog) -&gt; Kathy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(white, dog, Kathy) -&gt; has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(Kathy, has, a) -&gt; white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(a, white, cat) -&gt; [end of sentence]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Theres a problem, can you see it?</a:t>
            </a:r>
            <a:endParaRPr b="1"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theres a fatal problem! Lets prompt the LLM with the prompt,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Robert has a 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the previous 3-grams we know that this 3 gram only has one option afterwards </a:t>
            </a:r>
            <a:r>
              <a:rPr lang="en"/>
              <a:t>which</a:t>
            </a:r>
            <a:r>
              <a:rPr lang="en"/>
              <a:t> is white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 the prompt is </a:t>
            </a:r>
            <a:r>
              <a:rPr i="1" lang="en"/>
              <a:t>Robert has a white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Feeding the last 3 gram back in </a:t>
            </a:r>
            <a:r>
              <a:rPr i="1" lang="en"/>
              <a:t>(has, a, white) </a:t>
            </a:r>
            <a:r>
              <a:rPr lang="en"/>
              <a:t>we now have 2 options to pick from, cat or dog.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do we do?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 flip a coin</a:t>
            </a:r>
            <a:endParaRPr b="1"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cat and dog are both equally likely to be picked, we will randomly flip a coin and pick the next word. This is why sometimes LLMs hallucinate.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Lets say we pick dog,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Robert has a white dog, this is correct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 lets say we pick cat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Robert has a white cat, this is not correct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LLMs hallucinate because output is not deterministic</a:t>
            </a:r>
            <a:endParaRPr b="1"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LLMs generally pick the next word based on the existing input. When phrasing is </a:t>
            </a:r>
            <a:r>
              <a:rPr lang="en" sz="1800"/>
              <a:t>common</a:t>
            </a:r>
            <a:r>
              <a:rPr lang="en" sz="1800"/>
              <a:t>, then tend to hallucinate since there are more options for next words.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Google in 2017 and have a system of attention. This gives different weights for the significance of the training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646" y="2099250"/>
            <a:ext cx="3331900" cy="25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Generative AI is a just a prediction machine</a:t>
            </a:r>
            <a:endParaRPr b="1" sz="26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Inference, or predicting the next word based on the previous word is at the heart of generative AI. Compared to AI 20+ years ago, machines are faster and more powerful so they can train models that are magnitudes bigger than former models.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Let’s run through an example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Given a simple sentence</a:t>
            </a:r>
            <a:endParaRPr b="1" sz="26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Lets say you have a sentence like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/>
              <a:t>“To be, or not to be, that is the question: Whether 'tis nobler in the mind to suffer”</a:t>
            </a:r>
            <a:endParaRPr i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Shakespeare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We encode it using n grams</a:t>
            </a:r>
            <a:endParaRPr b="1" sz="26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grams is just a grouping of words with “n” elements. N in this case can be anything, lets say 3 and are commonly referred to as tokens.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previous sentence: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/>
              <a:t>“To be, or not to be, that is the question: Whether 'tis nobler in the mind to suffer”</a:t>
            </a:r>
            <a:endParaRPr i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Shakespeare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75"/>
              <a:t>Lets break this apart into 3-Grams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N Gram conversion</a:t>
            </a:r>
            <a:endParaRPr b="1" sz="26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“To be, or not to be, that is the question: Whether 'tis nobler in the mind to suffer”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Becomes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/>
              <a:t>(to, be, or), (be, or, not), (or, not, to), (not, to, be), (to, be, that), …</a:t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This is after stripping the punctuation and turning everything into a lowercase character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Lets build the inference</a:t>
            </a:r>
            <a:endParaRPr b="1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we have the 3-grams generated, then we can create an inference matrix stating what the next words can be for each n-gram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(to, be, or) -&gt; not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(be, or, not) -&gt; 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(or, not, to) -&gt; be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(not, to, be) -&gt;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(to, be, that) -&gt; 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 on and so forth…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happens next depends on what happened in the past</a:t>
            </a:r>
            <a:endParaRPr b="1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take a look at the existing input and then infer what the next word will be depending on the existing input. This is why we must give a prompt, this acts as a seed and will start the inference cycle.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Lets say we give a prompt and we’re looking at 3 tokens: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To be or not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The input to the LLM is now (be, or, not)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Now lets infer…</a:t>
            </a:r>
            <a:endParaRPr b="1"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input 3-gram (</a:t>
            </a:r>
            <a:r>
              <a:rPr i="1" lang="en"/>
              <a:t>be, or, not</a:t>
            </a:r>
            <a:r>
              <a:rPr lang="en"/>
              <a:t>) we will need to infer what the next word will be.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Looking at the previous inference matrix, we can infer that if we have an 3-gram of (be, or, not) then the next logical word will be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now we have a prompt that 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To be or not to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 we feed the last 3-gram into the LLM again and get the next predicted 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(or, not, to) which infers be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leads to a newly generated prompt of: </a:t>
            </a:r>
            <a:r>
              <a:rPr i="1" lang="en"/>
              <a:t>To be or not to be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81E13724-FAE8-4CA8-AC31-5EB7D510DAF1}"/>
</file>

<file path=customXml/itemProps2.xml><?xml version="1.0" encoding="utf-8"?>
<ds:datastoreItem xmlns:ds="http://schemas.openxmlformats.org/officeDocument/2006/customXml" ds:itemID="{DE721EBF-C1D0-4D54-A4E0-DEFEB325C6AD}"/>
</file>

<file path=customXml/itemProps3.xml><?xml version="1.0" encoding="utf-8"?>
<ds:datastoreItem xmlns:ds="http://schemas.openxmlformats.org/officeDocument/2006/customXml" ds:itemID="{71526118-7DD9-4102-8F0F-B7AFCA99257B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