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Lato-regular.fntdata"/><Relationship Id="rId8" Type="http://schemas.openxmlformats.org/officeDocument/2006/relationships/slide" Target="slides/slide3.xml"/><Relationship Id="rId21" Type="http://schemas.openxmlformats.org/officeDocument/2006/relationships/font" Target="fonts/Lato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20" Type="http://schemas.openxmlformats.org/officeDocument/2006/relationships/font" Target="fonts/Lato-italic.fntdata"/><Relationship Id="rId2" Type="http://schemas.openxmlformats.org/officeDocument/2006/relationships/viewProps" Target="viewProps.xml"/><Relationship Id="rId16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3.xml"/><Relationship Id="rId15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Lato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regular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13443d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13443d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b13443d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b13443d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13443db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13443db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b13443db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b13443db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b13443d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b13443d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b13443db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b13443db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b13443db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b13443db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Shot and Few Shot Prompting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Generative AI to create content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See Monkey 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we have learned that LLMs are trained on a vast amount of data and build assumptions of the world.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we query an LLM without any examples, we are utilizing it’s prebuilt knowledge of the world to answer the prompt.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Alternatively when we provide examples, then we are guiding the LLM to learn from new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Shot Prompting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capable of answering prompts with zero shots. This is providing a prompt without any context.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Classify the text into neutral, negative or positive.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Text: I think the vacation is okay.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Sentiment: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Neutral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In the previous example, the LLM already understands sentiment so it is able to provide a response to the prompt. That’s Zero Shot prompting at work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Shot Prompting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also capable of performing more complex operations using in context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we provide some examples and the LLM can learn from the context of the prompt in order to give a better answer.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"whatpu" is a small, furry animal native to Tanzania. An example of a sentence that uses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word whatpu is: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were traveling in Africa and we saw these very cute whatpus.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do a "farduddle" means to jump up and down really fast. An example of a sentence that uses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word farduddle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we won the game, we all started to farduddle in celebration.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see here that the model kinda learned the task with just one example. From here we can expand on that and give it 3-shots, 5-shots, or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to few shot prompting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shot prompting works for many tasks but falls short with complex reasoning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Prompt: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odd numbers in this group add up to an even number: 15, 32, 5, 13, 82, 7, 1.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Yes, the odd numbers in this group add up to 107, which is an even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Notice how that wasn’t a perfect answer. This highlights the limitations of using few shot prompting. To answer that question we will need more advanced prompting techniques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1FCEF50-5A2B-43D2-B8A8-24265B802A27}"/>
</file>

<file path=customXml/itemProps2.xml><?xml version="1.0" encoding="utf-8"?>
<ds:datastoreItem xmlns:ds="http://schemas.openxmlformats.org/officeDocument/2006/customXml" ds:itemID="{E902C875-1CE3-4E66-BDA8-38BD23B01D89}"/>
</file>

<file path=customXml/itemProps3.xml><?xml version="1.0" encoding="utf-8"?>
<ds:datastoreItem xmlns:ds="http://schemas.openxmlformats.org/officeDocument/2006/customXml" ds:itemID="{3739E937-BFB0-43DE-8A55-43DF72E50F6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