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Montserrat-regular.fntdata"/><Relationship Id="rId18" Type="http://schemas.openxmlformats.org/officeDocument/2006/relationships/font" Target="fonts/Lato-bold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7.xml"/><Relationship Id="rId17" Type="http://schemas.openxmlformats.org/officeDocument/2006/relationships/font" Target="fonts/Lato-regular.fntdata"/><Relationship Id="rId7" Type="http://schemas.openxmlformats.org/officeDocument/2006/relationships/slide" Target="slides/slide2.xml"/><Relationship Id="rId20" Type="http://schemas.openxmlformats.org/officeDocument/2006/relationships/font" Target="fonts/Lato-boldItalic.fntdata"/><Relationship Id="rId2" Type="http://schemas.openxmlformats.org/officeDocument/2006/relationships/viewProps" Target="viewProps.xml"/><Relationship Id="rId16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La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cfb258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cfb258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bcfb258b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bcfb258b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bcfb258b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bcfb258b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cfb258b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bcfb258b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bcfb258b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bcfb258b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bcfb258b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bcfb258b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Thought Prompting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Generative AI to create content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LLM to show it’s work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32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a high level, Chain of thought prompting (or CoT) prompting breaks apart a complicated concept into smaller pieces by showing its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can be triggered via few shot prompting and showing an example of it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53325"/>
            <a:ext cx="4477575" cy="22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responses are more inaccurate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short answer from an LLM is less reliable, but a longer response can get a more accurate answer.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Prompt: I went to the market and bought 10 apples. I gave 2 apples to the neighbor and 2 to the repairman. I then went and bought 5 more apples and ate 1. How many apples did I remain with?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Answer: 11 Apples ❌ This is wrong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its work for logical reasoning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is a combination of the current prompt and the previous responses into building a new response from the LLM.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Q: Roger has 11 balls. He buys 2 more cans of tennis balls, each with 3 tennis balls. How many tennis balls does Roger have?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A: The answer is 17 balls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Q: The cafeteria has 23 plates. They use 20 for lunch and buy 6 more. How many plates do they have?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b="1" lang="en"/>
              <a:t>A: The answer is 17 balls</a:t>
            </a:r>
            <a:r>
              <a:rPr lang="en"/>
              <a:t> provides context on how the LLM should respond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give an example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change the format of the response in the context, it changes the way that the LLM will respond.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Q: Roger has 11 balls. He buys 2 more cans of tennis balls, each with 3 tennis balls. How many tennis balls does Roger have?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A: Roger started with 11 balls, 2 cans of tennis balls with 3 each is 6 balls. 6 + 11 = 17 balls. The answer is 17 balls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Q: The cafeteria has 23 plates. They use 20 for lunch and buy 6 more. How many plates do they have?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 the context window has an example that the LLM can reference to show it’s work.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shot and few shot CoT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285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trigger chain of thought prompting with Few shot and Zero Shot.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Few Shot prompting can be triggered via examples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Zero Shot can be triggered with a prompt “Let’s think step by step”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524" y="2185325"/>
            <a:ext cx="4762926" cy="25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“Let’s think step by step”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3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lets try with a prompt that makes the LLM think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Prompt:</a:t>
            </a:r>
            <a:r>
              <a:rPr lang="en"/>
              <a:t> I went to the market and bought 10 apples. I gave 2 apples to the neighbor and 2 to the repairman. I then went and bought 5 more apples and ate 1. How many apples did I remain with?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Let's think step by step.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Answer:</a:t>
            </a:r>
            <a:r>
              <a:rPr lang="en"/>
              <a:t> First, you started with 10 apples.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gave away 2 apples to the neighbor and 2 to the repairman, so you had 6 apples left.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you bought 5 more apples, so now you had 11 apples.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Finally, you ate 1 apple, so you would remain with 10 apples.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chain of thought prompting, you get the right answer because the prompt leads to a longer response.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C8D6957-667F-47FE-AB1C-5EE7A2DDDC25}"/>
</file>

<file path=customXml/itemProps2.xml><?xml version="1.0" encoding="utf-8"?>
<ds:datastoreItem xmlns:ds="http://schemas.openxmlformats.org/officeDocument/2006/customXml" ds:itemID="{B332AF98-CF5A-4A4D-83CA-D33897200E7A}"/>
</file>

<file path=customXml/itemProps3.xml><?xml version="1.0" encoding="utf-8"?>
<ds:datastoreItem xmlns:ds="http://schemas.openxmlformats.org/officeDocument/2006/customXml" ds:itemID="{FC244BF6-9EF1-47B3-8577-4BD0759C739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