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Roboto-bold.fntdata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font" Target="fonts/Roboto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font" Target="fonts/RobotoSlab-bold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1e6245be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1e6245be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1e6245be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1e6245be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Syllabus</a:t>
            </a:r>
            <a:endParaRPr b="1" sz="49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LLMs, transformers, and high level how they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generate text with the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summarize with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translate with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use OpenAI API with other libraries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Deploying OpenAI applications with GCP and AWS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know before this class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Python framework, like Django or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familiarity with AI concepts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071E4F6-DCD0-4278-B976-0490C372CFEC}"/>
</file>

<file path=customXml/itemProps2.xml><?xml version="1.0" encoding="utf-8"?>
<ds:datastoreItem xmlns:ds="http://schemas.openxmlformats.org/officeDocument/2006/customXml" ds:itemID="{0DD99470-41DF-4538-A07D-20E9A852CD3C}"/>
</file>

<file path=customXml/itemProps3.xml><?xml version="1.0" encoding="utf-8"?>
<ds:datastoreItem xmlns:ds="http://schemas.openxmlformats.org/officeDocument/2006/customXml" ds:itemID="{9946E0DC-7014-4C8A-BBB2-E3BF3A433D8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