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0" r:id="rId3"/>
    <p:sldId id="322" r:id="rId4"/>
    <p:sldId id="321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6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10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31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45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3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30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172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31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70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280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308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98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386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06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291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12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DA35-D5FE-406D-AAA4-0A7685B39F99}" type="datetimeFigureOut">
              <a:rPr lang="en-NZ" smtClean="0"/>
              <a:t>9/10/2019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78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4" y="1369551"/>
            <a:ext cx="9397647" cy="12073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 err="1"/>
              <a:t>Blazor</a:t>
            </a:r>
            <a:r>
              <a:rPr lang="en-US" sz="4800" dirty="0"/>
              <a:t> Hosting Models - </a:t>
            </a:r>
            <a:r>
              <a:rPr lang="en-US" sz="4800" dirty="0" err="1"/>
              <a:t>WebAssembly</a:t>
            </a:r>
            <a:endParaRPr lang="en-US" sz="480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4681EF8-1F50-419E-83C5-0DF3B6AE674D}"/>
              </a:ext>
            </a:extLst>
          </p:cNvPr>
          <p:cNvSpPr txBox="1">
            <a:spLocks/>
          </p:cNvSpPr>
          <p:nvPr/>
        </p:nvSpPr>
        <p:spPr>
          <a:xfrm>
            <a:off x="510204" y="898496"/>
            <a:ext cx="9015459" cy="566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F9C0-298A-499C-8519-AA4537545247}"/>
              </a:ext>
            </a:extLst>
          </p:cNvPr>
          <p:cNvSpPr txBox="1"/>
          <p:nvPr/>
        </p:nvSpPr>
        <p:spPr>
          <a:xfrm>
            <a:off x="1820558" y="3628454"/>
            <a:ext cx="639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Kaushik Roy Chowdhury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8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Blazor</a:t>
            </a:r>
            <a:r>
              <a:rPr lang="en-GB" sz="2400" dirty="0"/>
              <a:t> Hosting</a:t>
            </a:r>
          </a:p>
          <a:p>
            <a:endParaRPr lang="en-GB" sz="2400" dirty="0"/>
          </a:p>
          <a:p>
            <a:r>
              <a:rPr lang="en-GB" sz="2400" dirty="0"/>
              <a:t>There are two hosting types for a </a:t>
            </a:r>
            <a:r>
              <a:rPr lang="en-GB" sz="2400" dirty="0" err="1"/>
              <a:t>Blazor</a:t>
            </a:r>
            <a:r>
              <a:rPr lang="en-GB" sz="2400" dirty="0"/>
              <a:t> App: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/>
              <a:t>Blazor</a:t>
            </a:r>
            <a:r>
              <a:rPr lang="en-GB" sz="2400" dirty="0"/>
              <a:t> </a:t>
            </a:r>
            <a:r>
              <a:rPr lang="en-GB" sz="2400" dirty="0" err="1"/>
              <a:t>WebAssembly</a:t>
            </a:r>
            <a:r>
              <a:rPr lang="en-GB" sz="2400" dirty="0"/>
              <a:t> (Is in preview)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/>
              <a:t>Blazor</a:t>
            </a:r>
            <a:r>
              <a:rPr lang="en-GB" sz="2400" dirty="0"/>
              <a:t> Server (Supported in ASP.NET Core 3.0)</a:t>
            </a:r>
          </a:p>
          <a:p>
            <a:pPr marL="342900" indent="-342900">
              <a:buFont typeface="+mj-lt"/>
              <a:buAutoNum type="arabicPeriod"/>
            </a:pPr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Blazor</a:t>
            </a:r>
            <a:r>
              <a:rPr lang="en-GB" sz="2400" b="1" dirty="0"/>
              <a:t> </a:t>
            </a:r>
            <a:r>
              <a:rPr lang="en-GB" sz="2400" b="1" dirty="0" err="1"/>
              <a:t>WebAssembly</a:t>
            </a:r>
            <a:r>
              <a:rPr lang="en-GB" sz="2400" b="1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The principle hosting model for </a:t>
            </a:r>
            <a:r>
              <a:rPr lang="en-GB" sz="2400" b="1" dirty="0" err="1"/>
              <a:t>Blazor</a:t>
            </a:r>
            <a:r>
              <a:rPr lang="en-GB" sz="2400" b="1" dirty="0"/>
              <a:t> is running client-side in the browser using </a:t>
            </a:r>
            <a:r>
              <a:rPr lang="en-GB" sz="2400" b="1" dirty="0" err="1"/>
              <a:t>WebAssembly</a:t>
            </a:r>
            <a:r>
              <a:rPr lang="en-GB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app, its dependencies and the .NET runtime are downloaded to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app is executed directly on the browser UI thread (Fig1)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                Fig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Blazor</a:t>
            </a:r>
            <a:r>
              <a:rPr lang="en-GB" sz="2400" dirty="0"/>
              <a:t> </a:t>
            </a:r>
            <a:r>
              <a:rPr lang="en-GB" sz="2400" dirty="0" err="1"/>
              <a:t>WebAssembly</a:t>
            </a:r>
            <a:r>
              <a:rPr lang="en-GB" sz="2400" dirty="0"/>
              <a:t> apps function in a similar manner as front-end JavaScript frameworks like Angular or React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difference being, instead of writing JavaScript, we write C#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WebAssembly</a:t>
            </a:r>
            <a:r>
              <a:rPr lang="en-GB" sz="2400" dirty="0"/>
              <a:t> is a compact bytecode format optimized for fast download and maximum execution speed.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WebAssembly</a:t>
            </a:r>
            <a:r>
              <a:rPr lang="en-GB" sz="2400" dirty="0"/>
              <a:t> is an open web standard and supported in web browsers without plugins.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0DF167-EAE8-4235-B15E-8C0D22B8C391}"/>
              </a:ext>
            </a:extLst>
          </p:cNvPr>
          <p:cNvGrpSpPr/>
          <p:nvPr/>
        </p:nvGrpSpPr>
        <p:grpSpPr>
          <a:xfrm>
            <a:off x="3179944" y="450345"/>
            <a:ext cx="3137483" cy="2648346"/>
            <a:chOff x="3607264" y="4142597"/>
            <a:chExt cx="3137483" cy="26483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BA8303-3FF8-4DA4-B7C0-1305627E59AD}"/>
                </a:ext>
              </a:extLst>
            </p:cNvPr>
            <p:cNvSpPr/>
            <p:nvPr/>
          </p:nvSpPr>
          <p:spPr>
            <a:xfrm>
              <a:off x="3607264" y="4142597"/>
              <a:ext cx="3137483" cy="26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Browser</a:t>
              </a:r>
              <a:endParaRPr lang="en-NZ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B71ED-8A24-4875-9BFB-FF9EE97A1C81}"/>
                </a:ext>
              </a:extLst>
            </p:cNvPr>
            <p:cNvSpPr/>
            <p:nvPr/>
          </p:nvSpPr>
          <p:spPr>
            <a:xfrm>
              <a:off x="3926045" y="4507363"/>
              <a:ext cx="2499919" cy="1720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UI Thread</a:t>
              </a:r>
              <a:endParaRPr lang="en-NZ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11E8B8-D001-4397-AD80-94D752433108}"/>
                </a:ext>
              </a:extLst>
            </p:cNvPr>
            <p:cNvSpPr/>
            <p:nvPr/>
          </p:nvSpPr>
          <p:spPr>
            <a:xfrm>
              <a:off x="4207078" y="4852813"/>
              <a:ext cx="1937856" cy="8053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7095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232379"/>
            <a:ext cx="8629373" cy="648720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lvl="1"/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1082351" y="232379"/>
            <a:ext cx="79397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When the app loads, the .NET runtime is started and pointed at the app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app </a:t>
            </a:r>
            <a:r>
              <a:rPr lang="en-GB" sz="2400" dirty="0" err="1"/>
              <a:t>startup</a:t>
            </a:r>
            <a:r>
              <a:rPr lang="en-GB" sz="2400" dirty="0"/>
              <a:t> logic runs and the root components are rendered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Blazor</a:t>
            </a:r>
            <a:r>
              <a:rPr lang="en-GB" sz="2400" dirty="0"/>
              <a:t> calculates the UI updates based on the rendered output from the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DOM updates are then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ED674-80FD-47F0-B8AA-81522FF428C4}"/>
              </a:ext>
            </a:extLst>
          </p:cNvPr>
          <p:cNvSpPr/>
          <p:nvPr/>
        </p:nvSpPr>
        <p:spPr>
          <a:xfrm>
            <a:off x="2844506" y="2939143"/>
            <a:ext cx="4377388" cy="31630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52913-E491-4503-904C-7ADCF9EFC317}"/>
              </a:ext>
            </a:extLst>
          </p:cNvPr>
          <p:cNvSpPr/>
          <p:nvPr/>
        </p:nvSpPr>
        <p:spPr>
          <a:xfrm>
            <a:off x="2856814" y="3101633"/>
            <a:ext cx="4365080" cy="724526"/>
          </a:xfrm>
          <a:prstGeom prst="rect">
            <a:avLst/>
          </a:prstGeom>
          <a:gradFill>
            <a:gsLst>
              <a:gs pos="30000">
                <a:schemeClr val="accent5">
                  <a:tint val="96000"/>
                  <a:lumMod val="100000"/>
                </a:schemeClr>
              </a:gs>
              <a:gs pos="78000">
                <a:schemeClr val="accent5">
                  <a:shade val="94000"/>
                  <a:lumMod val="94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E70E1C-5E00-4285-84B8-40E769FD2EB6}"/>
              </a:ext>
            </a:extLst>
          </p:cNvPr>
          <p:cNvSpPr/>
          <p:nvPr/>
        </p:nvSpPr>
        <p:spPr>
          <a:xfrm>
            <a:off x="3248766" y="3449162"/>
            <a:ext cx="3452514" cy="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https://.....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8A8C17A-3665-4DB5-91D4-86781C0FE526}"/>
              </a:ext>
            </a:extLst>
          </p:cNvPr>
          <p:cNvSpPr/>
          <p:nvPr/>
        </p:nvSpPr>
        <p:spPr>
          <a:xfrm rot="15958931">
            <a:off x="2942951" y="3505624"/>
            <a:ext cx="273116" cy="180019"/>
          </a:xfrm>
          <a:prstGeom prst="triangle">
            <a:avLst>
              <a:gd name="adj" fmla="val 434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B6747E-7C58-4037-A824-DAC1775A0D42}"/>
              </a:ext>
            </a:extLst>
          </p:cNvPr>
          <p:cNvSpPr/>
          <p:nvPr/>
        </p:nvSpPr>
        <p:spPr>
          <a:xfrm>
            <a:off x="3053574" y="4031792"/>
            <a:ext cx="2790722" cy="1953363"/>
          </a:xfrm>
          <a:prstGeom prst="rect">
            <a:avLst/>
          </a:prstGeom>
          <a:solidFill>
            <a:schemeClr val="bg1">
              <a:lumMod val="95000"/>
            </a:schemeClr>
          </a:solidFill>
          <a:ln cap="rnd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blazor</a:t>
            </a:r>
            <a:endParaRPr lang="en-NZ" sz="3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13307C-FE4A-4373-9DD6-89F1F32AD5F4}"/>
              </a:ext>
            </a:extLst>
          </p:cNvPr>
          <p:cNvSpPr/>
          <p:nvPr/>
        </p:nvSpPr>
        <p:spPr>
          <a:xfrm>
            <a:off x="3439265" y="4579072"/>
            <a:ext cx="2180518" cy="37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Razor Components</a:t>
            </a:r>
            <a:endParaRPr lang="en-NZ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FEF8D5-CE2E-4661-B369-EEB26B7E30C8}"/>
              </a:ext>
            </a:extLst>
          </p:cNvPr>
          <p:cNvSpPr/>
          <p:nvPr/>
        </p:nvSpPr>
        <p:spPr>
          <a:xfrm>
            <a:off x="3470988" y="5450245"/>
            <a:ext cx="2144130" cy="3434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WebAssembly</a:t>
            </a:r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46E53E-C04F-4FA2-97EC-9A0A2F98D0CC}"/>
              </a:ext>
            </a:extLst>
          </p:cNvPr>
          <p:cNvSpPr/>
          <p:nvPr/>
        </p:nvSpPr>
        <p:spPr>
          <a:xfrm>
            <a:off x="3475653" y="5018822"/>
            <a:ext cx="2144130" cy="37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</a:t>
            </a:r>
            <a:endParaRPr lang="en-NZ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307CC1-067A-44A3-BDC7-46A7943C1C90}"/>
              </a:ext>
            </a:extLst>
          </p:cNvPr>
          <p:cNvSpPr/>
          <p:nvPr/>
        </p:nvSpPr>
        <p:spPr>
          <a:xfrm>
            <a:off x="6272469" y="4730959"/>
            <a:ext cx="857622" cy="616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NZ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9D5906-101F-45F2-A9A4-D9FDEF6E9E42}"/>
              </a:ext>
            </a:extLst>
          </p:cNvPr>
          <p:cNvCxnSpPr>
            <a:cxnSpLocks/>
          </p:cNvCxnSpPr>
          <p:nvPr/>
        </p:nvCxnSpPr>
        <p:spPr>
          <a:xfrm flipV="1">
            <a:off x="5844296" y="4943304"/>
            <a:ext cx="440170" cy="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A2885B-C82D-4411-B10E-BDA7E7021EAD}"/>
              </a:ext>
            </a:extLst>
          </p:cNvPr>
          <p:cNvCxnSpPr/>
          <p:nvPr/>
        </p:nvCxnSpPr>
        <p:spPr>
          <a:xfrm flipH="1">
            <a:off x="5838298" y="5205122"/>
            <a:ext cx="434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B5B5E16-C8DA-406B-9514-90927CD1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102" y="3094005"/>
            <a:ext cx="895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Blazor</a:t>
            </a:r>
            <a:r>
              <a:rPr lang="en-GB" sz="2400" b="1" dirty="0"/>
              <a:t> </a:t>
            </a:r>
            <a:r>
              <a:rPr lang="en-GB" sz="2400" b="1" dirty="0" err="1"/>
              <a:t>WebAssembly</a:t>
            </a:r>
            <a:r>
              <a:rPr lang="en-GB" sz="2400" b="1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Apps run purely client-side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Such apps can be deployed to static site hosting solutions like GitHub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.NET isn’t required on the server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 get all the benefits of </a:t>
            </a:r>
            <a:r>
              <a:rPr lang="en-GB" sz="2400" dirty="0" err="1"/>
              <a:t>Blazor</a:t>
            </a:r>
            <a:r>
              <a:rPr lang="en-GB" sz="2400" dirty="0"/>
              <a:t> and full-stack .NET web development, host your </a:t>
            </a:r>
            <a:r>
              <a:rPr lang="en-GB" sz="2400" dirty="0" err="1"/>
              <a:t>Blazor</a:t>
            </a:r>
            <a:r>
              <a:rPr lang="en-GB" sz="2400" dirty="0"/>
              <a:t> </a:t>
            </a:r>
            <a:r>
              <a:rPr lang="en-GB" sz="2400" dirty="0" err="1"/>
              <a:t>WebAssembly</a:t>
            </a:r>
            <a:r>
              <a:rPr lang="en-GB" sz="2400" dirty="0"/>
              <a:t> app with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By using .NET on both client and server, we can easily share code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1AD4223-9E64-4D29-B4F9-3F44F535C0B6}"/>
</file>

<file path=customXml/itemProps2.xml><?xml version="1.0" encoding="utf-8"?>
<ds:datastoreItem xmlns:ds="http://schemas.openxmlformats.org/officeDocument/2006/customXml" ds:itemID="{DEC33194-0548-46BE-8040-F4BF14322327}"/>
</file>

<file path=customXml/itemProps3.xml><?xml version="1.0" encoding="utf-8"?>
<ds:datastoreItem xmlns:ds="http://schemas.openxmlformats.org/officeDocument/2006/customXml" ds:itemID="{760CCC6E-ED09-41EE-AF82-74CCEF22AB95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Blazor Hosting Models - WebAssembly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Chowdhury</dc:creator>
  <cp:lastModifiedBy>Kaushik Roy Chowdhury</cp:lastModifiedBy>
  <cp:revision>37</cp:revision>
  <dcterms:created xsi:type="dcterms:W3CDTF">2019-10-05T00:34:52Z</dcterms:created>
  <dcterms:modified xsi:type="dcterms:W3CDTF">2019-10-08T21:07:09Z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