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607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164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5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64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10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376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94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33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61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853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28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169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849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83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007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7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DA35-D5FE-406D-AAA4-0A7685B39F99}" type="datetimeFigureOut">
              <a:rPr lang="en-NZ" smtClean="0"/>
              <a:t>7/10/2019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2DA243-500E-4C39-8375-7B7A738D74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03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D278475-FE71-4797-B733-66DDF535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02" y="1369551"/>
            <a:ext cx="8231131" cy="12073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Build A Simple </a:t>
            </a:r>
            <a:r>
              <a:rPr lang="en-US" sz="4800" dirty="0" err="1"/>
              <a:t>todo</a:t>
            </a:r>
            <a:r>
              <a:rPr lang="en-US" sz="4800" dirty="0"/>
              <a:t> List with </a:t>
            </a:r>
            <a:r>
              <a:rPr lang="en-US" sz="4800" dirty="0" err="1"/>
              <a:t>Blazor</a:t>
            </a:r>
            <a:r>
              <a:rPr lang="en-US" sz="4800" dirty="0"/>
              <a:t> and ASP.NET Core 3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4681EF8-1F50-419E-83C5-0DF3B6AE674D}"/>
              </a:ext>
            </a:extLst>
          </p:cNvPr>
          <p:cNvSpPr txBox="1">
            <a:spLocks/>
          </p:cNvSpPr>
          <p:nvPr/>
        </p:nvSpPr>
        <p:spPr>
          <a:xfrm>
            <a:off x="510204" y="898496"/>
            <a:ext cx="9015459" cy="566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DF9C0-298A-499C-8519-AA4537545247}"/>
              </a:ext>
            </a:extLst>
          </p:cNvPr>
          <p:cNvSpPr txBox="1"/>
          <p:nvPr/>
        </p:nvSpPr>
        <p:spPr>
          <a:xfrm>
            <a:off x="1820558" y="3628454"/>
            <a:ext cx="6394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dirty="0"/>
              <a:t>Kaushik Roy Chowdhury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1108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8FB219-C994-459F-B223-87E75DFD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5" y="1036289"/>
            <a:ext cx="8629373" cy="5683293"/>
          </a:xfrm>
        </p:spPr>
        <p:txBody>
          <a:bodyPr>
            <a:normAutofit/>
          </a:bodyPr>
          <a:lstStyle/>
          <a:p>
            <a:pPr marL="400050" lvl="1" indent="0">
              <a:buClr>
                <a:srgbClr val="D34817"/>
              </a:buClr>
              <a:buNone/>
            </a:pPr>
            <a:r>
              <a:rPr lang="en-US" sz="3600" b="1" dirty="0">
                <a:solidFill>
                  <a:prstClr val="black"/>
                </a:solidFill>
              </a:rPr>
              <a:t>Learning Outcomes</a:t>
            </a:r>
          </a:p>
          <a:p>
            <a:pPr marL="971550" lvl="1" indent="-571500">
              <a:buClr>
                <a:srgbClr val="D34817"/>
              </a:buClr>
            </a:pPr>
            <a:r>
              <a:rPr lang="en-US" sz="2400" dirty="0">
                <a:solidFill>
                  <a:prstClr val="black"/>
                </a:solidFill>
              </a:rPr>
              <a:t>Create a </a:t>
            </a:r>
            <a:r>
              <a:rPr lang="en-US" sz="2400" dirty="0" err="1">
                <a:solidFill>
                  <a:prstClr val="black"/>
                </a:solidFill>
              </a:rPr>
              <a:t>Blazor</a:t>
            </a:r>
            <a:r>
              <a:rPr lang="en-US" sz="2400" dirty="0">
                <a:solidFill>
                  <a:prstClr val="black"/>
                </a:solidFill>
              </a:rPr>
              <a:t> App Project in Visual Studio 2019 </a:t>
            </a:r>
          </a:p>
          <a:p>
            <a:pPr marL="971550" lvl="1" indent="-571500">
              <a:buClr>
                <a:srgbClr val="D34817"/>
              </a:buClr>
            </a:pPr>
            <a:r>
              <a:rPr lang="en-US" sz="2400" dirty="0">
                <a:solidFill>
                  <a:prstClr val="black"/>
                </a:solidFill>
              </a:rPr>
              <a:t>Build a simple </a:t>
            </a:r>
            <a:r>
              <a:rPr lang="en-US" sz="2400" dirty="0" err="1">
                <a:solidFill>
                  <a:prstClr val="black"/>
                </a:solidFill>
              </a:rPr>
              <a:t>todo</a:t>
            </a:r>
            <a:r>
              <a:rPr lang="en-US" sz="2400" dirty="0">
                <a:solidFill>
                  <a:prstClr val="black"/>
                </a:solidFill>
              </a:rPr>
              <a:t> list</a:t>
            </a:r>
          </a:p>
          <a:p>
            <a:pPr marL="971550" lvl="1" indent="-571500">
              <a:buClr>
                <a:srgbClr val="D34817"/>
              </a:buClr>
            </a:pPr>
            <a:endParaRPr lang="en-US" sz="3600" b="1" dirty="0">
              <a:solidFill>
                <a:prstClr val="black"/>
              </a:solidFill>
            </a:endParaRPr>
          </a:p>
          <a:p>
            <a:pPr marL="400050" lvl="1" indent="0">
              <a:buClr>
                <a:srgbClr val="D34817"/>
              </a:buClr>
              <a:buNone/>
            </a:pPr>
            <a:endParaRPr lang="en-NZ" sz="3000" dirty="0">
              <a:solidFill>
                <a:schemeClr val="tx1"/>
              </a:solidFill>
            </a:endParaRPr>
          </a:p>
          <a:p>
            <a:pPr lvl="1"/>
            <a:endParaRPr lang="en-NZ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952747B-23BC-4BF6-A462-458859358FFE}"/>
</file>

<file path=customXml/itemProps2.xml><?xml version="1.0" encoding="utf-8"?>
<ds:datastoreItem xmlns:ds="http://schemas.openxmlformats.org/officeDocument/2006/customXml" ds:itemID="{33D1E10E-9707-42CE-A3C5-E6C6CA01B196}"/>
</file>

<file path=customXml/itemProps3.xml><?xml version="1.0" encoding="utf-8"?>
<ds:datastoreItem xmlns:ds="http://schemas.openxmlformats.org/officeDocument/2006/customXml" ds:itemID="{145CBCDC-ADF3-4B7F-B0FD-7B820E5F8A97}"/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Build A Simple todo List with Blazor and ASP.NET Core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Blazor App </dc:title>
  <dc:creator>Kaushik Roy Chowdhury</dc:creator>
  <cp:lastModifiedBy>Kaushik Roy Chowdhury</cp:lastModifiedBy>
  <cp:revision>10</cp:revision>
  <dcterms:created xsi:type="dcterms:W3CDTF">2019-10-03T07:57:11Z</dcterms:created>
  <dcterms:modified xsi:type="dcterms:W3CDTF">2019-10-07T04:02:27Z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