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8" r:id="rId3"/>
    <p:sldId id="261" r:id="rId4"/>
    <p:sldId id="310" r:id="rId5"/>
    <p:sldId id="311" r:id="rId6"/>
    <p:sldId id="312" r:id="rId7"/>
    <p:sldId id="313" r:id="rId8"/>
    <p:sldId id="314" r:id="rId9"/>
    <p:sldId id="315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Blazor" id="{0CE4B60B-752A-461C-A7D1-9F656EF2E70C}">
          <p14:sldIdLst>
            <p14:sldId id="258"/>
            <p14:sldId id="261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Get Started with ASP.NET Core Blazor" id="{4C13DA29-CB9A-431F-B0E8-6DB6BBE08E58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36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9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99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136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09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3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695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702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20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77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97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93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2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86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4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82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058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969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9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1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432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9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29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DA35-D5FE-406D-AAA4-0A7685B39F99}" type="datetimeFigureOut">
              <a:rPr lang="en-NZ" smtClean="0"/>
              <a:t>4/12/2019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9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vs/" TargetMode="External"/><Relationship Id="rId2" Type="http://schemas.openxmlformats.org/officeDocument/2006/relationships/hyperlink" Target="https://dotnet.microsoft.com/download/dotnet-core/3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8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48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E3929922-599B-4783-882C-6C446BE35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7" y="3741576"/>
            <a:ext cx="2390051" cy="29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framework for building interactive client-side web UI with .NET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characteristics of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FW are as follows: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rich interactive UI’s using C# (instead of JavaScript)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 server-side and client-side app logic written in .NET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Render the UI as HTML and CSS for wide browser support (including mobile browsers)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0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Using .NET for client-side web development offers the following advantages: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Write code in C# instead of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Leverage the existing .NET ecosystem of libraries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Share app logic across server and client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Stay productive with Visual Studio on Windows, Linux and macOS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Build on a common set of languages, frameworks, and tools that are feature rich and easy to use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62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Components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7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 apps are based on components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A component in </a:t>
            </a:r>
            <a:r>
              <a:rPr lang="en-US" sz="7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 is an UI element, such as a page, dialog or data entry form</a:t>
            </a:r>
          </a:p>
          <a:p>
            <a:r>
              <a:rPr lang="en-US" sz="7400" dirty="0">
                <a:latin typeface="Arial" panose="020B0604020202020204" pitchFamily="34" charset="0"/>
                <a:cs typeface="Arial" panose="020B0604020202020204" pitchFamily="34" charset="0"/>
              </a:rPr>
              <a:t>Components are .NET classes built into .NET assemblies that</a:t>
            </a:r>
          </a:p>
          <a:p>
            <a:pPr lvl="1">
              <a:buSzPct val="125000"/>
              <a:buFont typeface="Arial" panose="020B0604020202020204" pitchFamily="34" charset="0"/>
              <a:buChar char="•"/>
            </a:pPr>
            <a:r>
              <a:rPr lang="en-US" sz="74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flexible UI rendering logic</a:t>
            </a:r>
          </a:p>
          <a:p>
            <a:pPr lvl="1">
              <a:buSzPct val="125000"/>
              <a:buFont typeface="Arial" panose="020B0604020202020204" pitchFamily="34" charset="0"/>
              <a:buChar char="•"/>
            </a:pPr>
            <a:r>
              <a:rPr lang="en-US" sz="74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user events</a:t>
            </a:r>
          </a:p>
          <a:p>
            <a:pPr lvl="1">
              <a:buSzPct val="125000"/>
              <a:buFont typeface="Arial" panose="020B0604020202020204" pitchFamily="34" charset="0"/>
              <a:buChar char="•"/>
            </a:pPr>
            <a:r>
              <a:rPr lang="en-US" sz="74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nested and reused</a:t>
            </a:r>
          </a:p>
          <a:p>
            <a:pPr lvl="1">
              <a:buSzPct val="125000"/>
              <a:buFont typeface="Arial" panose="020B0604020202020204" pitchFamily="34" charset="0"/>
              <a:buChar char="•"/>
            </a:pPr>
            <a:r>
              <a:rPr lang="en-US" sz="74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shared and distributed as Razor class libraries (or </a:t>
            </a:r>
            <a:r>
              <a:rPr lang="en-US" sz="7400" spc="1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en-US" sz="74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packages)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104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Components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indent="-1143000">
              <a:buSzPct val="125000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The component class is usually written as a Razor markup page with a .razor file extension.</a:t>
            </a:r>
          </a:p>
          <a:p>
            <a:pPr marL="1200150" indent="-1143000">
              <a:buSzPct val="125000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Components in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are referred as Razor components</a:t>
            </a:r>
          </a:p>
          <a:p>
            <a:pPr marL="1200150" indent="-1143000">
              <a:buSzPct val="125000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Razor is a syntax for combining HTML markup with C# designed for developer productivity</a:t>
            </a:r>
          </a:p>
          <a:p>
            <a:pPr marL="1200150" indent="-1143000">
              <a:buSzPct val="125000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Razor allows us to switch between HTML and C# within the same file with Intellisense support</a:t>
            </a:r>
          </a:p>
          <a:p>
            <a:pPr marL="1200150" indent="-1143000">
              <a:buSzPct val="125000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Though Razor pages and MVC also use Razor,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components are used specifically for client-side UI logic whereas the former are built around a request/response model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356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Components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Razor markup demonstrates a component(</a:t>
            </a:r>
            <a:r>
              <a:rPr lang="en-US" sz="6400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Dialog.razor</a:t>
            </a:r>
            <a:r>
              <a:rPr lang="en-US" sz="6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which can be nested within another component: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&lt;h1&gt;@Title&lt;/h1&gt;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en-US" sz="64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ChildContent</a:t>
            </a:r>
            <a:endParaRPr lang="en-US" sz="6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&lt;button @onclick="</a:t>
            </a:r>
            <a:r>
              <a:rPr lang="en-US" sz="64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OnYes</a:t>
            </a: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"&gt;Yes!&lt;/button&gt;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@code {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[Parameter]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Title { get; set; }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[Parameter]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64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RenderFragment</a:t>
            </a: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4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ChildContent</a:t>
            </a: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get; set; }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private void </a:t>
            </a:r>
            <a:r>
              <a:rPr lang="en-US" sz="64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OnYes</a:t>
            </a: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64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("Write to the console in C#! 'Yes' button was selected.");</a:t>
            </a:r>
          </a:p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9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306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Components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The dialog’s body content (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ChildContent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) and title (Title) are provided by the component that uses this component (Dialog) in its UI. </a:t>
            </a: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OnYes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is a C# method triggered by the button’s onclick event</a:t>
            </a:r>
          </a:p>
          <a:p>
            <a:pPr marL="0" indent="0">
              <a:buNone/>
            </a:pPr>
            <a:r>
              <a:rPr lang="en-US" sz="96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uses natural HTML tags for UI composition. HTML elements specify components, and a tag’s attributes pass values to a component’s properties.</a:t>
            </a:r>
          </a:p>
          <a:p>
            <a:pPr marL="0" indent="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In the following example, the Index component uses the Dialog component. </a:t>
            </a:r>
          </a:p>
          <a:p>
            <a:pPr marL="0" indent="0">
              <a:buNone/>
            </a:pP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@page "/"</a:t>
            </a:r>
          </a:p>
          <a:p>
            <a:pPr marL="0" indent="0">
              <a:buNone/>
            </a:pP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&lt;h1&gt;Hello, world!&lt;/h1&gt;</a:t>
            </a:r>
          </a:p>
          <a:p>
            <a:pPr marL="0" indent="0">
              <a:buNone/>
            </a:pP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your new app.</a:t>
            </a:r>
          </a:p>
          <a:p>
            <a:pPr marL="0" indent="0">
              <a:buNone/>
            </a:pP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&lt;Dialog Title="</a:t>
            </a:r>
            <a:r>
              <a:rPr lang="en-GB" sz="72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 you want to &lt;</a:t>
            </a:r>
            <a:r>
              <a:rPr lang="en-GB" sz="72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&gt;learn more&lt;/</a:t>
            </a:r>
            <a:r>
              <a:rPr lang="en-GB" sz="72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about </a:t>
            </a:r>
            <a:r>
              <a:rPr lang="en-GB" sz="72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GB" sz="7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&lt;/Dialog&gt;</a:t>
            </a:r>
            <a:endParaRPr lang="en-US" sz="7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987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Components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4269D-ABE2-4C4F-842A-B58128D6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72" y="114960"/>
            <a:ext cx="6541342" cy="3551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652D4-DE35-4539-B458-A57321E66647}"/>
              </a:ext>
            </a:extLst>
          </p:cNvPr>
          <p:cNvSpPr/>
          <p:nvPr/>
        </p:nvSpPr>
        <p:spPr>
          <a:xfrm>
            <a:off x="4541673" y="3429000"/>
            <a:ext cx="6096000" cy="3965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D34817"/>
              </a:buClr>
              <a:buSzPct val="50000"/>
              <a:buFont typeface="Wingdings 3" charset="2"/>
              <a:buChar char=""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this component is used in the app, IntelliSense in Visual Studio and Visual Studio Code speeds development with syntax and parameter completion.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34817"/>
              </a:buClr>
              <a:buSzPct val="50000"/>
              <a:buFont typeface="Wingdings 3" charset="2"/>
              <a:buChar char=""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render into an in-memory representation of the browser's Document Object Model (DOM) called a render tree, which is used to update the UI in a flexible and efficient way.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34817"/>
              </a:buClr>
              <a:buSzPct val="50000"/>
              <a:buFont typeface="Wingdings 3" charset="2"/>
              <a:buChar char=""/>
            </a:pPr>
            <a:endParaRPr lang="en-US" sz="19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FC5D2F24-7604-4CDE-9345-50B757190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52" y="242597"/>
            <a:ext cx="6155266" cy="6279502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 Started with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Install the latest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 Core 3 SDK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templates by running the following command in a command window :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dotnet new -</a:t>
            </a:r>
            <a:r>
              <a:rPr lang="en-US" sz="36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Microsoft.AspNetCore.Blazor.Templates</a:t>
            </a:r>
            <a:r>
              <a:rPr lang="en-US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::3.0.0-preview9.19465.2</a:t>
            </a:r>
          </a:p>
          <a:p>
            <a:pPr marL="0" indent="0">
              <a:buNone/>
            </a:pP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Make sure you’ve installed the latest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Visual Studio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with the ASP.NET and web development workload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 I have installed the Visual Studio 2019 Community Edition and updated it to version 16.3 that has the required SDK already installed) 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highlight>
                <a:srgbClr val="0000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SzPct val="125000"/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200000"/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042" y="1541228"/>
            <a:ext cx="4345559" cy="2175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Started with ASP.NET Core </a:t>
            </a:r>
            <a:r>
              <a:rPr lang="en-US" dirty="0" err="1">
                <a:solidFill>
                  <a:schemeClr val="bg1"/>
                </a:solidFill>
              </a:rPr>
              <a:t>Blazor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125C9E7-96B0-452D-939A-E4AEE2D510A2}"/>
</file>

<file path=customXml/itemProps2.xml><?xml version="1.0" encoding="utf-8"?>
<ds:datastoreItem xmlns:ds="http://schemas.openxmlformats.org/officeDocument/2006/customXml" ds:itemID="{975AF011-65E8-4B2C-B1BA-2F86FAFB56B9}"/>
</file>

<file path=customXml/itemProps3.xml><?xml version="1.0" encoding="utf-8"?>
<ds:datastoreItem xmlns:ds="http://schemas.openxmlformats.org/officeDocument/2006/customXml" ds:itemID="{9A818E80-70A2-4FBD-BC2C-38796B39DE23}"/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699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Schoolbook</vt:lpstr>
      <vt:lpstr>Trebuchet MS</vt:lpstr>
      <vt:lpstr>Wingdings</vt:lpstr>
      <vt:lpstr>Wingdings 2</vt:lpstr>
      <vt:lpstr>Wingdings 3</vt:lpstr>
      <vt:lpstr>Facet</vt:lpstr>
      <vt:lpstr>View</vt:lpstr>
      <vt:lpstr>Introduction to Blazor</vt:lpstr>
      <vt:lpstr>    Introduction to Blazor</vt:lpstr>
      <vt:lpstr>    Introduction to Blazor</vt:lpstr>
      <vt:lpstr>    Components</vt:lpstr>
      <vt:lpstr>    Components</vt:lpstr>
      <vt:lpstr>    Components</vt:lpstr>
      <vt:lpstr>    Components</vt:lpstr>
      <vt:lpstr>    Components</vt:lpstr>
      <vt:lpstr>Get Started with ASP.NET Core Blazor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Blazor</dc:title>
  <dc:creator>Kaushik Roy Chowdhury</dc:creator>
  <cp:lastModifiedBy>Kaushik Roy Chowdhury</cp:lastModifiedBy>
  <cp:revision>53</cp:revision>
  <dcterms:created xsi:type="dcterms:W3CDTF">2019-09-24T03:05:44Z</dcterms:created>
  <dcterms:modified xsi:type="dcterms:W3CDTF">2019-12-04T18:54:59Z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