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55" r:id="rId4"/>
    <p:sldMasterId id="214748375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Open Sans SemiBold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26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8" Type="http://schemas.openxmlformats.org/officeDocument/2006/relationships/font" Target="fonts/Montserrat-boldItalic.fntdata"/><Relationship Id="rId3" Type="http://schemas.openxmlformats.org/officeDocument/2006/relationships/presProps" Target="presProps.xml"/><Relationship Id="rId21" Type="http://schemas.openxmlformats.org/officeDocument/2006/relationships/font" Target="fonts/OpenSansSemiBold-italic.fntdata"/><Relationship Id="rId7" Type="http://schemas.openxmlformats.org/officeDocument/2006/relationships/slide" Target="slides/slide1.xml"/><Relationship Id="rId25" Type="http://schemas.openxmlformats.org/officeDocument/2006/relationships/font" Target="fonts/OpenSans-italic.fntdata"/><Relationship Id="rId12" Type="http://schemas.openxmlformats.org/officeDocument/2006/relationships/slide" Target="slides/slide6.xml"/><Relationship Id="rId17" Type="http://schemas.openxmlformats.org/officeDocument/2006/relationships/font" Target="fonts/Montserrat-italic.fntdata"/><Relationship Id="rId2" Type="http://schemas.openxmlformats.org/officeDocument/2006/relationships/viewProps" Target="viewProps.xml"/><Relationship Id="rId20" Type="http://schemas.openxmlformats.org/officeDocument/2006/relationships/font" Target="fonts/OpenSansSemiBold-bold.fntdata"/><Relationship Id="rId16" Type="http://schemas.openxmlformats.org/officeDocument/2006/relationships/font" Target="fonts/Montserrat-bold.fntdata"/><Relationship Id="rId29" Type="http://schemas.openxmlformats.org/officeDocument/2006/relationships/customXml" Target="../customXml/item3.xml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24" Type="http://schemas.openxmlformats.org/officeDocument/2006/relationships/font" Target="fonts/OpenSans-bold.fntdata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23" Type="http://schemas.openxmlformats.org/officeDocument/2006/relationships/font" Target="fonts/OpenSans-regular.fntdata"/><Relationship Id="rId15" Type="http://schemas.openxmlformats.org/officeDocument/2006/relationships/font" Target="fonts/Montserrat-regular.fntdata"/><Relationship Id="rId28" Type="http://schemas.openxmlformats.org/officeDocument/2006/relationships/customXml" Target="../customXml/item2.xml"/><Relationship Id="rId10" Type="http://schemas.openxmlformats.org/officeDocument/2006/relationships/slide" Target="slides/slide4.xml"/><Relationship Id="rId19" Type="http://schemas.openxmlformats.org/officeDocument/2006/relationships/font" Target="fonts/OpenSansSemiBold-regular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2" Type="http://schemas.openxmlformats.org/officeDocument/2006/relationships/font" Target="fonts/OpenSansSemiBold-boldItalic.fntdata"/><Relationship Id="rId14" Type="http://schemas.openxmlformats.org/officeDocument/2006/relationships/slide" Target="slides/slide8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78e42c6e5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1" name="Google Shape;521;g278e42c6e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78e42c6e50_0_4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g278e42c6e50_0_4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78e42c6e50_0_5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g278e42c6e50_0_5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79345fb52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g279345fb52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78e42c6e50_0_5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g278e42c6e50_0_5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79345fb52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g279345fb52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79345fb52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g279345fb52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78e42c6e50_0_46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1" name="Google Shape;571;g278e42c6e50_0_4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5_Title Slide">
  <p:cSld name="45_Title Slide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02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0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22222">
              <a:alpha val="549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2" name="Google Shape;482;p102"/>
          <p:cNvSpPr txBox="1"/>
          <p:nvPr>
            <p:ph type="title"/>
          </p:nvPr>
        </p:nvSpPr>
        <p:spPr>
          <a:xfrm>
            <a:off x="1521619" y="710026"/>
            <a:ext cx="30504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grpSp>
        <p:nvGrpSpPr>
          <p:cNvPr id="483" name="Google Shape;483;p102"/>
          <p:cNvGrpSpPr/>
          <p:nvPr/>
        </p:nvGrpSpPr>
        <p:grpSpPr>
          <a:xfrm>
            <a:off x="4162833" y="1381110"/>
            <a:ext cx="4981167" cy="2924646"/>
            <a:chOff x="0" y="0"/>
            <a:chExt cx="6641556" cy="3899529"/>
          </a:xfrm>
        </p:grpSpPr>
        <p:pic>
          <p:nvPicPr>
            <p:cNvPr descr="Picture 7" id="484" name="Google Shape;484;p10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6641556" cy="38995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5" name="Google Shape;485;p102"/>
            <p:cNvSpPr/>
            <p:nvPr/>
          </p:nvSpPr>
          <p:spPr>
            <a:xfrm>
              <a:off x="2961548" y="3539675"/>
              <a:ext cx="660300" cy="138900"/>
            </a:xfrm>
            <a:prstGeom prst="rect">
              <a:avLst/>
            </a:prstGeom>
            <a:solidFill>
              <a:srgbClr val="1F1C1B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F0F0"/>
                </a:buClr>
                <a:buSzPts val="1400"/>
                <a:buFont typeface="Open Sans"/>
                <a:buNone/>
              </a:pPr>
              <a:r>
                <a:t/>
              </a:r>
              <a:endParaRPr b="0" i="0" sz="1400" u="none" cap="none" strike="noStrike">
                <a:solidFill>
                  <a:srgbClr val="F0F0F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86" name="Google Shape;486;p102"/>
          <p:cNvSpPr/>
          <p:nvPr>
            <p:ph idx="2" type="pic"/>
          </p:nvPr>
        </p:nvSpPr>
        <p:spPr>
          <a:xfrm>
            <a:off x="4777061" y="1592306"/>
            <a:ext cx="3747300" cy="2340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7_Custom Layout" showMasterSp="0">
  <p:cSld name="97_Custom Layout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03"/>
          <p:cNvSpPr/>
          <p:nvPr>
            <p:ph idx="2" type="pic"/>
          </p:nvPr>
        </p:nvSpPr>
        <p:spPr>
          <a:xfrm>
            <a:off x="6867525" y="0"/>
            <a:ext cx="2276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89" name="Google Shape;489;p103"/>
          <p:cNvSpPr txBox="1"/>
          <p:nvPr>
            <p:ph type="title"/>
          </p:nvPr>
        </p:nvSpPr>
        <p:spPr>
          <a:xfrm>
            <a:off x="764381" y="710026"/>
            <a:ext cx="3812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Montserrat"/>
              <a:buNone/>
              <a:defRPr>
                <a:solidFill>
                  <a:srgbClr val="FFFFFF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90" name="Google Shape;490;p103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8_Custom Layout">
  <p:cSld name="98_Custom Layout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0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04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9_Custom Layout" showMasterSp="0">
  <p:cSld name="99_Custom Layout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0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96" name="Google Shape;496;p105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_Custom Layout">
  <p:cSld name="100_Custom Layout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0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06"/>
          <p:cNvSpPr/>
          <p:nvPr>
            <p:ph idx="2" type="pic"/>
          </p:nvPr>
        </p:nvSpPr>
        <p:spPr>
          <a:xfrm>
            <a:off x="4571999" y="0"/>
            <a:ext cx="3807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00" name="Google Shape;500;p106"/>
          <p:cNvSpPr txBox="1"/>
          <p:nvPr>
            <p:ph type="title"/>
          </p:nvPr>
        </p:nvSpPr>
        <p:spPr>
          <a:xfrm>
            <a:off x="1521619" y="710026"/>
            <a:ext cx="30504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1_Custom Layout">
  <p:cSld name="101_Custom Layout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107"/>
          <p:cNvSpPr/>
          <p:nvPr>
            <p:ph idx="2" type="pic"/>
          </p:nvPr>
        </p:nvSpPr>
        <p:spPr>
          <a:xfrm>
            <a:off x="3699264" y="1698532"/>
            <a:ext cx="1745400" cy="174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_Custom Layout" showMasterSp="0">
  <p:cSld name="27_Custom Layout 2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08"/>
          <p:cNvSpPr/>
          <p:nvPr/>
        </p:nvSpPr>
        <p:spPr>
          <a:xfrm>
            <a:off x="8386141" y="4718602"/>
            <a:ext cx="753000" cy="424800"/>
          </a:xfrm>
          <a:prstGeom prst="rect">
            <a:avLst/>
          </a:prstGeom>
          <a:solidFill>
            <a:srgbClr val="FE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6" name="Google Shape;506;p108"/>
          <p:cNvSpPr txBox="1"/>
          <p:nvPr/>
        </p:nvSpPr>
        <p:spPr>
          <a:xfrm rot="-5400000">
            <a:off x="8600932" y="222598"/>
            <a:ext cx="411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Montserrat"/>
              <a:buNone/>
            </a:pPr>
            <a:r>
              <a:rPr b="1" i="0" lang="en" sz="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voodoo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7" name="Google Shape;507;p108"/>
          <p:cNvCxnSpPr/>
          <p:nvPr/>
        </p:nvCxnSpPr>
        <p:spPr>
          <a:xfrm>
            <a:off x="8622666" y="2541932"/>
            <a:ext cx="301500" cy="0"/>
          </a:xfrm>
          <a:prstGeom prst="straightConnector1">
            <a:avLst/>
          </a:prstGeom>
          <a:noFill/>
          <a:ln cap="flat" cmpd="sng" w="19050">
            <a:solidFill>
              <a:srgbClr val="22222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08" name="Google Shape;508;p108"/>
          <p:cNvCxnSpPr/>
          <p:nvPr/>
        </p:nvCxnSpPr>
        <p:spPr>
          <a:xfrm>
            <a:off x="8773454" y="2601567"/>
            <a:ext cx="150900" cy="0"/>
          </a:xfrm>
          <a:prstGeom prst="straightConnector1">
            <a:avLst/>
          </a:prstGeom>
          <a:noFill/>
          <a:ln cap="flat" cmpd="sng" w="19050">
            <a:solidFill>
              <a:srgbClr val="22222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09" name="Google Shape;509;p108"/>
          <p:cNvSpPr txBox="1"/>
          <p:nvPr>
            <p:ph idx="12" type="sldNum"/>
          </p:nvPr>
        </p:nvSpPr>
        <p:spPr>
          <a:xfrm>
            <a:off x="8679963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08"/>
          <p:cNvSpPr/>
          <p:nvPr>
            <p:ph idx="2" type="pic"/>
          </p:nvPr>
        </p:nvSpPr>
        <p:spPr>
          <a:xfrm>
            <a:off x="370663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  <p:sp>
        <p:nvSpPr>
          <p:cNvPr id="511" name="Google Shape;511;p108"/>
          <p:cNvSpPr/>
          <p:nvPr>
            <p:ph idx="3" type="pic"/>
          </p:nvPr>
        </p:nvSpPr>
        <p:spPr>
          <a:xfrm>
            <a:off x="2831230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  <p:sp>
        <p:nvSpPr>
          <p:cNvPr id="512" name="Google Shape;512;p108"/>
          <p:cNvSpPr/>
          <p:nvPr>
            <p:ph idx="4" type="pic"/>
          </p:nvPr>
        </p:nvSpPr>
        <p:spPr>
          <a:xfrm>
            <a:off x="5291797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Custom Layout" showMasterSp="0">
  <p:cSld name="25_Custom Layout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09"/>
          <p:cNvSpPr/>
          <p:nvPr/>
        </p:nvSpPr>
        <p:spPr>
          <a:xfrm>
            <a:off x="8386141" y="4718602"/>
            <a:ext cx="753000" cy="424800"/>
          </a:xfrm>
          <a:prstGeom prst="rect">
            <a:avLst/>
          </a:prstGeom>
          <a:solidFill>
            <a:srgbClr val="FE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5" name="Google Shape;515;p109"/>
          <p:cNvSpPr txBox="1"/>
          <p:nvPr/>
        </p:nvSpPr>
        <p:spPr>
          <a:xfrm rot="-5400000">
            <a:off x="8600932" y="222598"/>
            <a:ext cx="411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Montserrat"/>
              <a:buNone/>
            </a:pPr>
            <a:r>
              <a:rPr b="1" i="0" lang="en" sz="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voodoo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6" name="Google Shape;516;p109"/>
          <p:cNvCxnSpPr/>
          <p:nvPr/>
        </p:nvCxnSpPr>
        <p:spPr>
          <a:xfrm>
            <a:off x="8622666" y="2541932"/>
            <a:ext cx="301500" cy="0"/>
          </a:xfrm>
          <a:prstGeom prst="straightConnector1">
            <a:avLst/>
          </a:prstGeom>
          <a:noFill/>
          <a:ln cap="flat" cmpd="sng" w="19050">
            <a:solidFill>
              <a:srgbClr val="22222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17" name="Google Shape;517;p109"/>
          <p:cNvCxnSpPr/>
          <p:nvPr/>
        </p:nvCxnSpPr>
        <p:spPr>
          <a:xfrm>
            <a:off x="8773454" y="2601567"/>
            <a:ext cx="150900" cy="0"/>
          </a:xfrm>
          <a:prstGeom prst="straightConnector1">
            <a:avLst/>
          </a:prstGeom>
          <a:noFill/>
          <a:ln cap="flat" cmpd="sng" w="19050">
            <a:solidFill>
              <a:srgbClr val="22222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18" name="Google Shape;518;p109"/>
          <p:cNvSpPr txBox="1"/>
          <p:nvPr>
            <p:ph idx="12" type="sldNum"/>
          </p:nvPr>
        </p:nvSpPr>
        <p:spPr>
          <a:xfrm>
            <a:off x="8679963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6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Custom Layout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7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_Custom Layout">
  <p:cSld name="26_Custom Layou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1_Custom Layout" showMasterSp="0">
  <p:cSld name="41_Custom Layou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6_Custom Layout">
  <p:cSld name="46_Custom Layou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0"/>
          <p:cNvSpPr txBox="1"/>
          <p:nvPr>
            <p:ph type="title"/>
          </p:nvPr>
        </p:nvSpPr>
        <p:spPr>
          <a:xfrm>
            <a:off x="1521619" y="710026"/>
            <a:ext cx="30504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/>
          <p:nvPr>
            <p:ph idx="2" type="pic"/>
          </p:nvPr>
        </p:nvSpPr>
        <p:spPr>
          <a:xfrm>
            <a:off x="4574972" y="844153"/>
            <a:ext cx="3804600" cy="4299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9_Custom Layout">
  <p:cSld name="89_Custom Layou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1"/>
          <p:cNvSpPr txBox="1"/>
          <p:nvPr>
            <p:ph type="title"/>
          </p:nvPr>
        </p:nvSpPr>
        <p:spPr>
          <a:xfrm>
            <a:off x="1521619" y="710026"/>
            <a:ext cx="30504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/>
          <p:nvPr>
            <p:ph idx="2" type="pic"/>
          </p:nvPr>
        </p:nvSpPr>
        <p:spPr>
          <a:xfrm>
            <a:off x="1600957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21"/>
          <p:cNvSpPr/>
          <p:nvPr>
            <p:ph idx="3" type="pic"/>
          </p:nvPr>
        </p:nvSpPr>
        <p:spPr>
          <a:xfrm>
            <a:off x="4078817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21"/>
          <p:cNvSpPr/>
          <p:nvPr>
            <p:ph idx="4" type="pic"/>
          </p:nvPr>
        </p:nvSpPr>
        <p:spPr>
          <a:xfrm>
            <a:off x="6556679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0_Custom Layout">
  <p:cSld name="50_Custom Layou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2"/>
          <p:cNvSpPr/>
          <p:nvPr/>
        </p:nvSpPr>
        <p:spPr>
          <a:xfrm>
            <a:off x="764381" y="2851961"/>
            <a:ext cx="7615200" cy="1853400"/>
          </a:xfrm>
          <a:prstGeom prst="rect">
            <a:avLst/>
          </a:prstGeom>
          <a:solidFill>
            <a:srgbClr val="FEFFFF"/>
          </a:solidFill>
          <a:ln>
            <a:noFill/>
          </a:ln>
          <a:effectLst>
            <a:outerShdw blurRad="38100" rotWithShape="0" dir="5400000" dist="12700">
              <a:srgbClr val="000000">
                <a:alpha val="1451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Open Sans"/>
              <a:buNone/>
            </a:pPr>
            <a:r>
              <a:t/>
            </a:r>
            <a:endParaRPr b="1" i="0" sz="1100" u="none" cap="none" strike="noStrike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22"/>
          <p:cNvSpPr/>
          <p:nvPr/>
        </p:nvSpPr>
        <p:spPr>
          <a:xfrm>
            <a:off x="764381" y="844153"/>
            <a:ext cx="7615200" cy="1853400"/>
          </a:xfrm>
          <a:prstGeom prst="rect">
            <a:avLst/>
          </a:prstGeom>
          <a:solidFill>
            <a:srgbClr val="FEFFFF"/>
          </a:solidFill>
          <a:ln>
            <a:noFill/>
          </a:ln>
          <a:effectLst>
            <a:outerShdw blurRad="38100" rotWithShape="0" dir="5400000" dist="12700">
              <a:srgbClr val="000000">
                <a:alpha val="1451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Open Sans"/>
              <a:buNone/>
            </a:pPr>
            <a:r>
              <a:t/>
            </a:r>
            <a:endParaRPr b="1" i="0" sz="1100" u="none" cap="none" strike="noStrike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22"/>
          <p:cNvSpPr/>
          <p:nvPr>
            <p:ph idx="2" type="pic"/>
          </p:nvPr>
        </p:nvSpPr>
        <p:spPr>
          <a:xfrm>
            <a:off x="1601475" y="3164267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  <p:sp>
        <p:nvSpPr>
          <p:cNvPr id="90" name="Google Shape;90;p22"/>
          <p:cNvSpPr/>
          <p:nvPr>
            <p:ph idx="3" type="pic"/>
          </p:nvPr>
        </p:nvSpPr>
        <p:spPr>
          <a:xfrm>
            <a:off x="3358946" y="3164267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  <p:sp>
        <p:nvSpPr>
          <p:cNvPr id="91" name="Google Shape;91;p22"/>
          <p:cNvSpPr/>
          <p:nvPr>
            <p:ph idx="4" type="pic"/>
          </p:nvPr>
        </p:nvSpPr>
        <p:spPr>
          <a:xfrm>
            <a:off x="5116416" y="3164267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  <p:sp>
        <p:nvSpPr>
          <p:cNvPr id="92" name="Google Shape;92;p22"/>
          <p:cNvSpPr/>
          <p:nvPr>
            <p:ph idx="5" type="pic"/>
          </p:nvPr>
        </p:nvSpPr>
        <p:spPr>
          <a:xfrm>
            <a:off x="6871688" y="3164267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  <p:sp>
        <p:nvSpPr>
          <p:cNvPr id="93" name="Google Shape;93;p22"/>
          <p:cNvSpPr/>
          <p:nvPr>
            <p:ph idx="6" type="pic"/>
          </p:nvPr>
        </p:nvSpPr>
        <p:spPr>
          <a:xfrm>
            <a:off x="1601475" y="1204839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  <p:sp>
        <p:nvSpPr>
          <p:cNvPr id="94" name="Google Shape;94;p22"/>
          <p:cNvSpPr/>
          <p:nvPr>
            <p:ph idx="7" type="pic"/>
          </p:nvPr>
        </p:nvSpPr>
        <p:spPr>
          <a:xfrm>
            <a:off x="3358946" y="1204839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  <p:sp>
        <p:nvSpPr>
          <p:cNvPr id="95" name="Google Shape;95;p22"/>
          <p:cNvSpPr/>
          <p:nvPr>
            <p:ph idx="8" type="pic"/>
          </p:nvPr>
        </p:nvSpPr>
        <p:spPr>
          <a:xfrm>
            <a:off x="5116416" y="1204839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  <p:sp>
        <p:nvSpPr>
          <p:cNvPr id="96" name="Google Shape;96;p22"/>
          <p:cNvSpPr/>
          <p:nvPr>
            <p:ph idx="9" type="pic"/>
          </p:nvPr>
        </p:nvSpPr>
        <p:spPr>
          <a:xfrm>
            <a:off x="6871688" y="1204839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9_Custom Layout">
  <p:cSld name="49_Custom Layou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3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/>
          <p:nvPr>
            <p:ph idx="2" type="pic"/>
          </p:nvPr>
        </p:nvSpPr>
        <p:spPr>
          <a:xfrm>
            <a:off x="1975812" y="2141282"/>
            <a:ext cx="675000" cy="67500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23"/>
          <p:cNvSpPr/>
          <p:nvPr>
            <p:ph idx="3" type="pic"/>
          </p:nvPr>
        </p:nvSpPr>
        <p:spPr>
          <a:xfrm>
            <a:off x="3733282" y="2141282"/>
            <a:ext cx="675000" cy="6750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23"/>
          <p:cNvSpPr/>
          <p:nvPr>
            <p:ph idx="4" type="pic"/>
          </p:nvPr>
        </p:nvSpPr>
        <p:spPr>
          <a:xfrm>
            <a:off x="5490754" y="2141282"/>
            <a:ext cx="675000" cy="67500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3"/>
          <p:cNvSpPr/>
          <p:nvPr>
            <p:ph idx="5" type="pic"/>
          </p:nvPr>
        </p:nvSpPr>
        <p:spPr>
          <a:xfrm>
            <a:off x="7246024" y="2141282"/>
            <a:ext cx="675000" cy="675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8_Custom Layout">
  <p:cSld name="48_Custom Layou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4"/>
          <p:cNvSpPr txBox="1"/>
          <p:nvPr>
            <p:ph type="title"/>
          </p:nvPr>
        </p:nvSpPr>
        <p:spPr>
          <a:xfrm>
            <a:off x="1521619" y="710026"/>
            <a:ext cx="23172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07" name="Google Shape;107;p24"/>
          <p:cNvSpPr/>
          <p:nvPr>
            <p:ph idx="2" type="pic"/>
          </p:nvPr>
        </p:nvSpPr>
        <p:spPr>
          <a:xfrm>
            <a:off x="3993038" y="844153"/>
            <a:ext cx="2116200" cy="23973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4"/>
          <p:cNvSpPr/>
          <p:nvPr>
            <p:ph idx="3" type="pic"/>
          </p:nvPr>
        </p:nvSpPr>
        <p:spPr>
          <a:xfrm>
            <a:off x="6263444" y="839408"/>
            <a:ext cx="2116200" cy="2401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5_Custom Layout">
  <p:cSld name="45_Custom Layou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5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12" name="Google Shape;112;p25"/>
          <p:cNvSpPr/>
          <p:nvPr>
            <p:ph idx="2" type="pic"/>
          </p:nvPr>
        </p:nvSpPr>
        <p:spPr>
          <a:xfrm>
            <a:off x="1521617" y="1819714"/>
            <a:ext cx="1647300" cy="156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5"/>
          <p:cNvSpPr/>
          <p:nvPr>
            <p:ph idx="3" type="pic"/>
          </p:nvPr>
        </p:nvSpPr>
        <p:spPr>
          <a:xfrm>
            <a:off x="3258479" y="1819714"/>
            <a:ext cx="1647300" cy="156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5"/>
          <p:cNvSpPr/>
          <p:nvPr>
            <p:ph idx="4" type="pic"/>
          </p:nvPr>
        </p:nvSpPr>
        <p:spPr>
          <a:xfrm>
            <a:off x="4994153" y="1819714"/>
            <a:ext cx="1647300" cy="156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5"/>
          <p:cNvSpPr/>
          <p:nvPr>
            <p:ph idx="5" type="pic"/>
          </p:nvPr>
        </p:nvSpPr>
        <p:spPr>
          <a:xfrm>
            <a:off x="6732204" y="1819714"/>
            <a:ext cx="1647300" cy="156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7_Custom Layout">
  <p:cSld name="37_Custom Layou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6"/>
          <p:cNvSpPr/>
          <p:nvPr>
            <p:ph idx="2" type="pic"/>
          </p:nvPr>
        </p:nvSpPr>
        <p:spPr>
          <a:xfrm>
            <a:off x="3109981" y="1109729"/>
            <a:ext cx="2924100" cy="29241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6"/>
          <p:cNvSpPr txBox="1"/>
          <p:nvPr>
            <p:ph type="title"/>
          </p:nvPr>
        </p:nvSpPr>
        <p:spPr>
          <a:xfrm>
            <a:off x="1521619" y="710026"/>
            <a:ext cx="30504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/>
          <p:nvPr>
            <p:ph idx="2" type="pic"/>
          </p:nvPr>
        </p:nvSpPr>
        <p:spPr>
          <a:xfrm>
            <a:off x="1524921" y="1720938"/>
            <a:ext cx="2288400" cy="17070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7"/>
          <p:cNvSpPr txBox="1"/>
          <p:nvPr>
            <p:ph type="title"/>
          </p:nvPr>
        </p:nvSpPr>
        <p:spPr>
          <a:xfrm>
            <a:off x="768728" y="881476"/>
            <a:ext cx="7610100" cy="12357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381000">
              <a:srgbClr val="000000">
                <a:alpha val="29409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0"/>
              <a:buFont typeface="Montserrat"/>
              <a:buNone/>
              <a:defRPr sz="90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8"/>
          <p:cNvSpPr txBox="1"/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27" name="Google Shape;127;p28"/>
          <p:cNvSpPr/>
          <p:nvPr>
            <p:ph idx="2" type="pic"/>
          </p:nvPr>
        </p:nvSpPr>
        <p:spPr>
          <a:xfrm>
            <a:off x="767684" y="0"/>
            <a:ext cx="2282700" cy="342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_Custom Layout">
  <p:cSld name="34_Custom Layou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9"/>
          <p:cNvSpPr txBox="1"/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31" name="Google Shape;131;p29"/>
          <p:cNvSpPr/>
          <p:nvPr>
            <p:ph idx="2" type="pic"/>
          </p:nvPr>
        </p:nvSpPr>
        <p:spPr>
          <a:xfrm>
            <a:off x="764381" y="0"/>
            <a:ext cx="2286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Custom Layout">
  <p:cSld name="15_Custom Layou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0"/>
          <p:cNvSpPr txBox="1"/>
          <p:nvPr>
            <p:ph type="title"/>
          </p:nvPr>
        </p:nvSpPr>
        <p:spPr>
          <a:xfrm>
            <a:off x="1521619" y="710026"/>
            <a:ext cx="3812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/>
          <p:nvPr>
            <p:ph idx="2" type="pic"/>
          </p:nvPr>
        </p:nvSpPr>
        <p:spPr>
          <a:xfrm>
            <a:off x="6096000" y="0"/>
            <a:ext cx="304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30"/>
          <p:cNvSpPr/>
          <p:nvPr>
            <p:ph idx="3" type="pic"/>
          </p:nvPr>
        </p:nvSpPr>
        <p:spPr>
          <a:xfrm>
            <a:off x="6096000" y="2412817"/>
            <a:ext cx="1171500" cy="1171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1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/>
          <p:nvPr>
            <p:ph idx="2" type="pic"/>
          </p:nvPr>
        </p:nvSpPr>
        <p:spPr>
          <a:xfrm>
            <a:off x="6861303" y="0"/>
            <a:ext cx="22827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2"/>
          <p:cNvSpPr txBox="1"/>
          <p:nvPr>
            <p:ph type="title"/>
          </p:nvPr>
        </p:nvSpPr>
        <p:spPr>
          <a:xfrm>
            <a:off x="5332065" y="710026"/>
            <a:ext cx="3049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44" name="Google Shape;144;p32"/>
          <p:cNvSpPr/>
          <p:nvPr>
            <p:ph idx="2" type="pic"/>
          </p:nvPr>
        </p:nvSpPr>
        <p:spPr>
          <a:xfrm>
            <a:off x="762000" y="0"/>
            <a:ext cx="3810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3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3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48" name="Google Shape;148;p33"/>
          <p:cNvSpPr/>
          <p:nvPr>
            <p:ph idx="2" type="pic"/>
          </p:nvPr>
        </p:nvSpPr>
        <p:spPr>
          <a:xfrm>
            <a:off x="5334000" y="0"/>
            <a:ext cx="3810000" cy="17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/>
          <p:nvPr>
            <p:ph idx="2" type="pic"/>
          </p:nvPr>
        </p:nvSpPr>
        <p:spPr>
          <a:xfrm>
            <a:off x="762000" y="0"/>
            <a:ext cx="3048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5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55" name="Google Shape;155;p35"/>
          <p:cNvSpPr/>
          <p:nvPr>
            <p:ph idx="2" type="pic"/>
          </p:nvPr>
        </p:nvSpPr>
        <p:spPr>
          <a:xfrm>
            <a:off x="5334000" y="3429000"/>
            <a:ext cx="3810000" cy="17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6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59" name="Google Shape;159;p36"/>
          <p:cNvSpPr/>
          <p:nvPr>
            <p:ph idx="2" type="pic"/>
          </p:nvPr>
        </p:nvSpPr>
        <p:spPr>
          <a:xfrm>
            <a:off x="2592839" y="1446775"/>
            <a:ext cx="2924100" cy="2924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7"/>
          <p:cNvSpPr txBox="1"/>
          <p:nvPr>
            <p:ph type="title"/>
          </p:nvPr>
        </p:nvSpPr>
        <p:spPr>
          <a:xfrm>
            <a:off x="1521619" y="710026"/>
            <a:ext cx="2295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63" name="Google Shape;163;p37"/>
          <p:cNvSpPr/>
          <p:nvPr>
            <p:ph idx="2" type="pic"/>
          </p:nvPr>
        </p:nvSpPr>
        <p:spPr>
          <a:xfrm>
            <a:off x="3817619" y="426719"/>
            <a:ext cx="2278500" cy="12879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164" name="Google Shape;164;p37"/>
          <p:cNvSpPr/>
          <p:nvPr>
            <p:ph idx="3" type="pic"/>
          </p:nvPr>
        </p:nvSpPr>
        <p:spPr>
          <a:xfrm>
            <a:off x="6309360" y="845820"/>
            <a:ext cx="2278500" cy="1287900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37"/>
          <p:cNvSpPr/>
          <p:nvPr>
            <p:ph idx="4" type="pic"/>
          </p:nvPr>
        </p:nvSpPr>
        <p:spPr>
          <a:xfrm>
            <a:off x="3817619" y="2573116"/>
            <a:ext cx="2278500" cy="1287900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37"/>
          <p:cNvSpPr/>
          <p:nvPr>
            <p:ph idx="5" type="pic"/>
          </p:nvPr>
        </p:nvSpPr>
        <p:spPr>
          <a:xfrm>
            <a:off x="6309360" y="2992216"/>
            <a:ext cx="2278500" cy="1287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8"/>
          <p:cNvSpPr/>
          <p:nvPr>
            <p:ph idx="2" type="pic"/>
          </p:nvPr>
        </p:nvSpPr>
        <p:spPr>
          <a:xfrm>
            <a:off x="762000" y="0"/>
            <a:ext cx="2293500" cy="34290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170" name="Google Shape;170;p38"/>
          <p:cNvSpPr/>
          <p:nvPr>
            <p:ph idx="3" type="pic"/>
          </p:nvPr>
        </p:nvSpPr>
        <p:spPr>
          <a:xfrm>
            <a:off x="3055619" y="3429000"/>
            <a:ext cx="5326500" cy="17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9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9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74" name="Google Shape;174;p39"/>
          <p:cNvSpPr/>
          <p:nvPr>
            <p:ph idx="2" type="pic"/>
          </p:nvPr>
        </p:nvSpPr>
        <p:spPr>
          <a:xfrm>
            <a:off x="762000" y="3429000"/>
            <a:ext cx="8382000" cy="17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ustom Layout">
  <p:cSld name="12_Custom Layou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0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78" name="Google Shape;178;p40"/>
          <p:cNvSpPr/>
          <p:nvPr>
            <p:ph idx="2" type="pic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1_Custom Layout">
  <p:cSld name="31_Custom Layou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1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41"/>
          <p:cNvSpPr txBox="1"/>
          <p:nvPr>
            <p:ph type="title"/>
          </p:nvPr>
        </p:nvSpPr>
        <p:spPr>
          <a:xfrm>
            <a:off x="1521619" y="710026"/>
            <a:ext cx="30504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82" name="Google Shape;182;p41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ustom Layout">
  <p:cSld name="13_Custom Layou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2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42"/>
          <p:cNvSpPr txBox="1"/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86" name="Google Shape;186;p42"/>
          <p:cNvSpPr/>
          <p:nvPr>
            <p:ph idx="2" type="pic"/>
          </p:nvPr>
        </p:nvSpPr>
        <p:spPr>
          <a:xfrm>
            <a:off x="762000" y="0"/>
            <a:ext cx="3810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8_Custom Layout">
  <p:cSld name="38_Custom Layou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>
            <p:ph type="title"/>
          </p:nvPr>
        </p:nvSpPr>
        <p:spPr>
          <a:xfrm>
            <a:off x="5326380" y="376796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90" name="Google Shape;190;p43"/>
          <p:cNvSpPr/>
          <p:nvPr>
            <p:ph idx="2" type="pic"/>
          </p:nvPr>
        </p:nvSpPr>
        <p:spPr>
          <a:xfrm>
            <a:off x="762000" y="0"/>
            <a:ext cx="3810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ustom Layout">
  <p:cSld name="14_Custom Layou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4"/>
          <p:cNvSpPr txBox="1"/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_Custom Layout">
  <p:cSld name="32_Custom Layou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5"/>
          <p:cNvSpPr txBox="1"/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97" name="Google Shape;197;p45"/>
          <p:cNvSpPr/>
          <p:nvPr>
            <p:ph idx="2" type="pic"/>
          </p:nvPr>
        </p:nvSpPr>
        <p:spPr>
          <a:xfrm>
            <a:off x="4564380" y="426719"/>
            <a:ext cx="4579500" cy="30024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198" name="Google Shape;198;p45"/>
          <p:cNvSpPr/>
          <p:nvPr>
            <p:ph idx="3" type="pic"/>
          </p:nvPr>
        </p:nvSpPr>
        <p:spPr>
          <a:xfrm>
            <a:off x="2293620" y="3429000"/>
            <a:ext cx="3802500" cy="17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ustom Layout">
  <p:cSld name="16_Custom Layou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46"/>
          <p:cNvSpPr txBox="1"/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02" name="Google Shape;202;p46"/>
          <p:cNvSpPr/>
          <p:nvPr>
            <p:ph idx="2" type="pic"/>
          </p:nvPr>
        </p:nvSpPr>
        <p:spPr>
          <a:xfrm>
            <a:off x="6850380" y="0"/>
            <a:ext cx="2293500" cy="34290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03" name="Google Shape;203;p46"/>
          <p:cNvSpPr/>
          <p:nvPr>
            <p:ph idx="3" type="pic"/>
          </p:nvPr>
        </p:nvSpPr>
        <p:spPr>
          <a:xfrm>
            <a:off x="4564380" y="2141220"/>
            <a:ext cx="2286000" cy="3002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ustom Layout">
  <p:cSld name="17_Custom Layou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7"/>
          <p:cNvSpPr txBox="1"/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07" name="Google Shape;207;p47"/>
          <p:cNvSpPr/>
          <p:nvPr>
            <p:ph idx="2" type="pic"/>
          </p:nvPr>
        </p:nvSpPr>
        <p:spPr>
          <a:xfrm>
            <a:off x="6850380" y="0"/>
            <a:ext cx="2293500" cy="25602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08" name="Google Shape;208;p47"/>
          <p:cNvSpPr/>
          <p:nvPr>
            <p:ph idx="3" type="pic"/>
          </p:nvPr>
        </p:nvSpPr>
        <p:spPr>
          <a:xfrm>
            <a:off x="4564380" y="2560319"/>
            <a:ext cx="2286000" cy="2583300"/>
          </a:xfrm>
          <a:prstGeom prst="rect">
            <a:avLst/>
          </a:prstGeom>
          <a:noFill/>
          <a:ln>
            <a:noFill/>
          </a:ln>
        </p:spPr>
      </p:sp>
      <p:sp>
        <p:nvSpPr>
          <p:cNvPr id="209" name="Google Shape;209;p47"/>
          <p:cNvSpPr/>
          <p:nvPr>
            <p:ph idx="4" type="pic"/>
          </p:nvPr>
        </p:nvSpPr>
        <p:spPr>
          <a:xfrm>
            <a:off x="4564380" y="-22861"/>
            <a:ext cx="2286000" cy="2583300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47"/>
          <p:cNvSpPr/>
          <p:nvPr>
            <p:ph idx="5" type="pic"/>
          </p:nvPr>
        </p:nvSpPr>
        <p:spPr>
          <a:xfrm>
            <a:off x="6850380" y="2560319"/>
            <a:ext cx="22935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Custom Layout">
  <p:cSld name="18_Custom Layou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48"/>
          <p:cNvSpPr txBox="1"/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14" name="Google Shape;214;p48"/>
          <p:cNvSpPr/>
          <p:nvPr>
            <p:ph idx="2" type="pic"/>
          </p:nvPr>
        </p:nvSpPr>
        <p:spPr>
          <a:xfrm>
            <a:off x="6850380" y="0"/>
            <a:ext cx="2293500" cy="25602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15" name="Google Shape;215;p48"/>
          <p:cNvSpPr/>
          <p:nvPr>
            <p:ph idx="3" type="pic"/>
          </p:nvPr>
        </p:nvSpPr>
        <p:spPr>
          <a:xfrm>
            <a:off x="4564380" y="-22861"/>
            <a:ext cx="2286000" cy="5166300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Google Shape;216;p48"/>
          <p:cNvSpPr/>
          <p:nvPr>
            <p:ph idx="4" type="pic"/>
          </p:nvPr>
        </p:nvSpPr>
        <p:spPr>
          <a:xfrm>
            <a:off x="6850380" y="2560319"/>
            <a:ext cx="22935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Custom Layout">
  <p:cSld name="19_Custom Layou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9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9"/>
          <p:cNvSpPr txBox="1"/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20" name="Google Shape;220;p49"/>
          <p:cNvSpPr/>
          <p:nvPr>
            <p:ph idx="2" type="pic"/>
          </p:nvPr>
        </p:nvSpPr>
        <p:spPr>
          <a:xfrm>
            <a:off x="6850380" y="0"/>
            <a:ext cx="2293500" cy="51435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21" name="Google Shape;221;p49"/>
          <p:cNvSpPr/>
          <p:nvPr>
            <p:ph idx="3" type="pic"/>
          </p:nvPr>
        </p:nvSpPr>
        <p:spPr>
          <a:xfrm>
            <a:off x="4564380" y="2560319"/>
            <a:ext cx="2286000" cy="2583300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49"/>
          <p:cNvSpPr/>
          <p:nvPr>
            <p:ph idx="4" type="pic"/>
          </p:nvPr>
        </p:nvSpPr>
        <p:spPr>
          <a:xfrm>
            <a:off x="4564380" y="-22861"/>
            <a:ext cx="22860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Custom Layout">
  <p:cSld name="20_Custom Layout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0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50"/>
          <p:cNvSpPr txBox="1"/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26" name="Google Shape;226;p50"/>
          <p:cNvSpPr/>
          <p:nvPr>
            <p:ph idx="2" type="pic"/>
          </p:nvPr>
        </p:nvSpPr>
        <p:spPr>
          <a:xfrm>
            <a:off x="4564380" y="0"/>
            <a:ext cx="4579500" cy="25602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27" name="Google Shape;227;p50"/>
          <p:cNvSpPr/>
          <p:nvPr>
            <p:ph idx="3" type="pic"/>
          </p:nvPr>
        </p:nvSpPr>
        <p:spPr>
          <a:xfrm>
            <a:off x="4564380" y="2560319"/>
            <a:ext cx="2286000" cy="2583300"/>
          </a:xfrm>
          <a:prstGeom prst="rect">
            <a:avLst/>
          </a:prstGeom>
          <a:noFill/>
          <a:ln>
            <a:noFill/>
          </a:ln>
        </p:spPr>
      </p:sp>
      <p:sp>
        <p:nvSpPr>
          <p:cNvPr id="228" name="Google Shape;228;p50"/>
          <p:cNvSpPr/>
          <p:nvPr>
            <p:ph idx="4" type="pic"/>
          </p:nvPr>
        </p:nvSpPr>
        <p:spPr>
          <a:xfrm>
            <a:off x="6850380" y="2560319"/>
            <a:ext cx="22935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Custom Layout">
  <p:cSld name="21_Custom Layou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1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51"/>
          <p:cNvSpPr txBox="1"/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32" name="Google Shape;232;p51"/>
          <p:cNvSpPr/>
          <p:nvPr>
            <p:ph idx="2" type="pic"/>
          </p:nvPr>
        </p:nvSpPr>
        <p:spPr>
          <a:xfrm>
            <a:off x="4564380" y="2560319"/>
            <a:ext cx="4579500" cy="25833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33" name="Google Shape;233;p51"/>
          <p:cNvSpPr/>
          <p:nvPr>
            <p:ph idx="3" type="pic"/>
          </p:nvPr>
        </p:nvSpPr>
        <p:spPr>
          <a:xfrm>
            <a:off x="4564380" y="-22861"/>
            <a:ext cx="2286000" cy="2583300"/>
          </a:xfrm>
          <a:prstGeom prst="rect">
            <a:avLst/>
          </a:prstGeom>
          <a:noFill/>
          <a:ln>
            <a:noFill/>
          </a:ln>
        </p:spPr>
      </p:sp>
      <p:sp>
        <p:nvSpPr>
          <p:cNvPr id="234" name="Google Shape;234;p51"/>
          <p:cNvSpPr/>
          <p:nvPr>
            <p:ph idx="4" type="pic"/>
          </p:nvPr>
        </p:nvSpPr>
        <p:spPr>
          <a:xfrm>
            <a:off x="6850380" y="-22861"/>
            <a:ext cx="22935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Custom Layout">
  <p:cSld name="22_Custom Layou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2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52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38" name="Google Shape;238;p52"/>
          <p:cNvSpPr/>
          <p:nvPr>
            <p:ph idx="2" type="pic"/>
          </p:nvPr>
        </p:nvSpPr>
        <p:spPr>
          <a:xfrm>
            <a:off x="4572000" y="0"/>
            <a:ext cx="1524000" cy="34290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39" name="Google Shape;239;p52"/>
          <p:cNvSpPr/>
          <p:nvPr>
            <p:ph idx="3" type="pic"/>
          </p:nvPr>
        </p:nvSpPr>
        <p:spPr>
          <a:xfrm>
            <a:off x="6096000" y="1714500"/>
            <a:ext cx="15240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240" name="Google Shape;240;p52"/>
          <p:cNvSpPr/>
          <p:nvPr>
            <p:ph idx="4" type="pic"/>
          </p:nvPr>
        </p:nvSpPr>
        <p:spPr>
          <a:xfrm>
            <a:off x="7620000" y="0"/>
            <a:ext cx="1524000" cy="342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_Custom Layout">
  <p:cSld name="23_Custom Layou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3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53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44" name="Google Shape;244;p53"/>
          <p:cNvSpPr/>
          <p:nvPr>
            <p:ph idx="2" type="pic"/>
          </p:nvPr>
        </p:nvSpPr>
        <p:spPr>
          <a:xfrm>
            <a:off x="4511040" y="1628546"/>
            <a:ext cx="1645800" cy="23208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45" name="Google Shape;245;p53"/>
          <p:cNvSpPr/>
          <p:nvPr>
            <p:ph idx="3" type="pic"/>
          </p:nvPr>
        </p:nvSpPr>
        <p:spPr>
          <a:xfrm>
            <a:off x="6096000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246" name="Google Shape;246;p53"/>
          <p:cNvSpPr/>
          <p:nvPr>
            <p:ph idx="4" type="pic"/>
          </p:nvPr>
        </p:nvSpPr>
        <p:spPr>
          <a:xfrm>
            <a:off x="7620000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247" name="Google Shape;247;p53"/>
          <p:cNvSpPr/>
          <p:nvPr>
            <p:ph idx="5" type="pic"/>
          </p:nvPr>
        </p:nvSpPr>
        <p:spPr>
          <a:xfrm>
            <a:off x="3048000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248" name="Google Shape;248;p53"/>
          <p:cNvSpPr/>
          <p:nvPr>
            <p:ph idx="6" type="pic"/>
          </p:nvPr>
        </p:nvSpPr>
        <p:spPr>
          <a:xfrm>
            <a:off x="1521619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249" name="Google Shape;249;p53"/>
          <p:cNvSpPr/>
          <p:nvPr>
            <p:ph idx="7" type="pic"/>
          </p:nvPr>
        </p:nvSpPr>
        <p:spPr>
          <a:xfrm>
            <a:off x="-4762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_Custom Layout">
  <p:cSld name="24_Custom Layou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54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53" name="Google Shape;253;p54"/>
          <p:cNvSpPr/>
          <p:nvPr>
            <p:ph idx="2" type="pic"/>
          </p:nvPr>
        </p:nvSpPr>
        <p:spPr>
          <a:xfrm>
            <a:off x="2446019" y="1714500"/>
            <a:ext cx="1524000" cy="21489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54" name="Google Shape;254;p54"/>
          <p:cNvSpPr/>
          <p:nvPr>
            <p:ph idx="3" type="pic"/>
          </p:nvPr>
        </p:nvSpPr>
        <p:spPr>
          <a:xfrm>
            <a:off x="4132421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255" name="Google Shape;255;p54"/>
          <p:cNvSpPr/>
          <p:nvPr>
            <p:ph idx="4" type="pic"/>
          </p:nvPr>
        </p:nvSpPr>
        <p:spPr>
          <a:xfrm>
            <a:off x="5818823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256" name="Google Shape;256;p54"/>
          <p:cNvSpPr/>
          <p:nvPr>
            <p:ph idx="5" type="pic"/>
          </p:nvPr>
        </p:nvSpPr>
        <p:spPr>
          <a:xfrm>
            <a:off x="759619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_Custom Layout">
  <p:cSld name="27_Custom Layout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55"/>
          <p:cNvSpPr txBox="1"/>
          <p:nvPr>
            <p:ph type="title"/>
          </p:nvPr>
        </p:nvSpPr>
        <p:spPr>
          <a:xfrm>
            <a:off x="1521618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60" name="Google Shape;260;p55"/>
          <p:cNvSpPr/>
          <p:nvPr>
            <p:ph idx="2" type="pic"/>
          </p:nvPr>
        </p:nvSpPr>
        <p:spPr>
          <a:xfrm>
            <a:off x="4564380" y="-22861"/>
            <a:ext cx="2286000" cy="5166300"/>
          </a:xfrm>
          <a:prstGeom prst="rect">
            <a:avLst/>
          </a:prstGeom>
          <a:noFill/>
          <a:ln>
            <a:noFill/>
          </a:ln>
        </p:spPr>
      </p:sp>
      <p:sp>
        <p:nvSpPr>
          <p:cNvPr id="261" name="Google Shape;261;p55"/>
          <p:cNvSpPr/>
          <p:nvPr/>
        </p:nvSpPr>
        <p:spPr>
          <a:xfrm>
            <a:off x="6850380" y="-22861"/>
            <a:ext cx="2293500" cy="5166300"/>
          </a:xfrm>
          <a:prstGeom prst="rect">
            <a:avLst/>
          </a:prstGeom>
          <a:solidFill>
            <a:srgbClr val="B4B4B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8_Custom Layout">
  <p:cSld name="28_Custom Layout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6"/>
          <p:cNvSpPr txBox="1"/>
          <p:nvPr>
            <p:ph type="title"/>
          </p:nvPr>
        </p:nvSpPr>
        <p:spPr>
          <a:xfrm>
            <a:off x="2283618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65" name="Google Shape;265;p56"/>
          <p:cNvSpPr/>
          <p:nvPr>
            <p:ph idx="2" type="pic"/>
          </p:nvPr>
        </p:nvSpPr>
        <p:spPr>
          <a:xfrm>
            <a:off x="5334000" y="851306"/>
            <a:ext cx="3040500" cy="34311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66" name="Google Shape;266;p56"/>
          <p:cNvSpPr/>
          <p:nvPr/>
        </p:nvSpPr>
        <p:spPr>
          <a:xfrm>
            <a:off x="-1" y="855239"/>
            <a:ext cx="1531500" cy="3427200"/>
          </a:xfrm>
          <a:prstGeom prst="rect">
            <a:avLst/>
          </a:prstGeom>
          <a:solidFill>
            <a:srgbClr val="B4B4B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2_Custom Layout">
  <p:cSld name="42_Custom Layou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57"/>
          <p:cNvSpPr/>
          <p:nvPr>
            <p:ph idx="2" type="pic"/>
          </p:nvPr>
        </p:nvSpPr>
        <p:spPr>
          <a:xfrm>
            <a:off x="762000" y="0"/>
            <a:ext cx="838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7_Custom Layout">
  <p:cSld name="47_Custom Layout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58"/>
          <p:cNvSpPr/>
          <p:nvPr>
            <p:ph idx="2" type="pic"/>
          </p:nvPr>
        </p:nvSpPr>
        <p:spPr>
          <a:xfrm>
            <a:off x="762000" y="0"/>
            <a:ext cx="8382000" cy="3017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4_Custom Layout" showMasterSp="0">
  <p:cSld name="44_Custom Layou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9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75" name="Google Shape;275;p59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0_Custom Layout">
  <p:cSld name="30_Custom Layout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60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60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79" name="Google Shape;279;p60"/>
          <p:cNvSpPr/>
          <p:nvPr>
            <p:ph idx="2" type="pic"/>
          </p:nvPr>
        </p:nvSpPr>
        <p:spPr>
          <a:xfrm>
            <a:off x="3664153" y="2096399"/>
            <a:ext cx="810000" cy="8100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80" name="Google Shape;280;p60"/>
          <p:cNvSpPr/>
          <p:nvPr>
            <p:ph idx="3" type="pic"/>
          </p:nvPr>
        </p:nvSpPr>
        <p:spPr>
          <a:xfrm>
            <a:off x="5422020" y="2096399"/>
            <a:ext cx="810000" cy="810000"/>
          </a:xfrm>
          <a:prstGeom prst="rect">
            <a:avLst/>
          </a:prstGeom>
          <a:noFill/>
          <a:ln>
            <a:noFill/>
          </a:ln>
        </p:spPr>
      </p:sp>
      <p:sp>
        <p:nvSpPr>
          <p:cNvPr id="281" name="Google Shape;281;p60"/>
          <p:cNvSpPr/>
          <p:nvPr>
            <p:ph idx="4" type="pic"/>
          </p:nvPr>
        </p:nvSpPr>
        <p:spPr>
          <a:xfrm>
            <a:off x="7179350" y="2096399"/>
            <a:ext cx="810000" cy="810000"/>
          </a:xfrm>
          <a:prstGeom prst="rect">
            <a:avLst/>
          </a:prstGeom>
          <a:noFill/>
          <a:ln>
            <a:noFill/>
          </a:ln>
        </p:spPr>
      </p:sp>
      <p:sp>
        <p:nvSpPr>
          <p:cNvPr id="282" name="Google Shape;282;p60"/>
          <p:cNvSpPr/>
          <p:nvPr>
            <p:ph idx="5" type="pic"/>
          </p:nvPr>
        </p:nvSpPr>
        <p:spPr>
          <a:xfrm>
            <a:off x="1906286" y="2096399"/>
            <a:ext cx="810000" cy="810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_Custom Layout">
  <p:cSld name="33_Custom Layout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1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61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86" name="Google Shape;286;p61"/>
          <p:cNvSpPr/>
          <p:nvPr>
            <p:ph idx="2" type="pic"/>
          </p:nvPr>
        </p:nvSpPr>
        <p:spPr>
          <a:xfrm>
            <a:off x="3007274" y="1613696"/>
            <a:ext cx="1578600" cy="15786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87" name="Google Shape;287;p61"/>
          <p:cNvSpPr/>
          <p:nvPr>
            <p:ph idx="3" type="pic"/>
          </p:nvPr>
        </p:nvSpPr>
        <p:spPr>
          <a:xfrm>
            <a:off x="4798586" y="1613696"/>
            <a:ext cx="1578600" cy="1578600"/>
          </a:xfrm>
          <a:prstGeom prst="rect">
            <a:avLst/>
          </a:prstGeom>
          <a:noFill/>
          <a:ln>
            <a:noFill/>
          </a:ln>
        </p:spPr>
      </p:sp>
      <p:sp>
        <p:nvSpPr>
          <p:cNvPr id="288" name="Google Shape;288;p61"/>
          <p:cNvSpPr/>
          <p:nvPr>
            <p:ph idx="4" type="pic"/>
          </p:nvPr>
        </p:nvSpPr>
        <p:spPr>
          <a:xfrm>
            <a:off x="6589898" y="1613696"/>
            <a:ext cx="1578600" cy="1578600"/>
          </a:xfrm>
          <a:prstGeom prst="rect">
            <a:avLst/>
          </a:prstGeom>
          <a:noFill/>
          <a:ln>
            <a:noFill/>
          </a:ln>
        </p:spPr>
      </p:sp>
      <p:sp>
        <p:nvSpPr>
          <p:cNvPr id="289" name="Google Shape;289;p61"/>
          <p:cNvSpPr/>
          <p:nvPr>
            <p:ph idx="5" type="pic"/>
          </p:nvPr>
        </p:nvSpPr>
        <p:spPr>
          <a:xfrm>
            <a:off x="1215963" y="1611292"/>
            <a:ext cx="1578600" cy="1578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2_Title Slide">
  <p:cSld name="62_Title Slide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2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62"/>
          <p:cNvSpPr txBox="1"/>
          <p:nvPr>
            <p:ph type="title"/>
          </p:nvPr>
        </p:nvSpPr>
        <p:spPr>
          <a:xfrm>
            <a:off x="768728" y="881476"/>
            <a:ext cx="7610100" cy="12357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381000">
              <a:srgbClr val="000000">
                <a:alpha val="29409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0"/>
              <a:buFont typeface="Montserrat"/>
              <a:buNone/>
              <a:defRPr sz="90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93" name="Google Shape;293;p62"/>
          <p:cNvSpPr/>
          <p:nvPr>
            <p:ph idx="2" type="pic"/>
          </p:nvPr>
        </p:nvSpPr>
        <p:spPr>
          <a:xfrm>
            <a:off x="4572001" y="-22861"/>
            <a:ext cx="4564500" cy="516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5_Custom Layout">
  <p:cSld name="55_Custom Layout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3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63"/>
          <p:cNvSpPr/>
          <p:nvPr>
            <p:ph idx="2" type="pic"/>
          </p:nvPr>
        </p:nvSpPr>
        <p:spPr>
          <a:xfrm>
            <a:off x="1520475" y="844153"/>
            <a:ext cx="1727700" cy="1727700"/>
          </a:xfrm>
          <a:prstGeom prst="rect">
            <a:avLst/>
          </a:prstGeom>
          <a:noFill/>
          <a:ln>
            <a:noFill/>
          </a:ln>
        </p:spPr>
      </p:sp>
      <p:sp>
        <p:nvSpPr>
          <p:cNvPr id="297" name="Google Shape;297;p63"/>
          <p:cNvSpPr/>
          <p:nvPr>
            <p:ph idx="3" type="pic"/>
          </p:nvPr>
        </p:nvSpPr>
        <p:spPr>
          <a:xfrm>
            <a:off x="1520475" y="2681967"/>
            <a:ext cx="2122800" cy="2023500"/>
          </a:xfrm>
          <a:prstGeom prst="rect">
            <a:avLst/>
          </a:prstGeom>
          <a:noFill/>
          <a:ln>
            <a:noFill/>
          </a:ln>
        </p:spPr>
      </p:sp>
      <p:sp>
        <p:nvSpPr>
          <p:cNvPr id="298" name="Google Shape;298;p63"/>
          <p:cNvSpPr/>
          <p:nvPr>
            <p:ph idx="4" type="pic"/>
          </p:nvPr>
        </p:nvSpPr>
        <p:spPr>
          <a:xfrm>
            <a:off x="6256780" y="2681967"/>
            <a:ext cx="2122800" cy="2023500"/>
          </a:xfrm>
          <a:prstGeom prst="rect">
            <a:avLst/>
          </a:prstGeom>
          <a:noFill/>
          <a:ln>
            <a:noFill/>
          </a:ln>
        </p:spPr>
      </p:sp>
      <p:sp>
        <p:nvSpPr>
          <p:cNvPr id="299" name="Google Shape;299;p63"/>
          <p:cNvSpPr/>
          <p:nvPr>
            <p:ph idx="5" type="pic"/>
          </p:nvPr>
        </p:nvSpPr>
        <p:spPr>
          <a:xfrm>
            <a:off x="5182156" y="844153"/>
            <a:ext cx="3197400" cy="1727700"/>
          </a:xfrm>
          <a:prstGeom prst="rect">
            <a:avLst/>
          </a:prstGeom>
          <a:noFill/>
          <a:ln>
            <a:noFill/>
          </a:ln>
        </p:spPr>
      </p:sp>
      <p:sp>
        <p:nvSpPr>
          <p:cNvPr id="300" name="Google Shape;300;p63"/>
          <p:cNvSpPr/>
          <p:nvPr>
            <p:ph idx="6" type="pic"/>
          </p:nvPr>
        </p:nvSpPr>
        <p:spPr>
          <a:xfrm>
            <a:off x="3755446" y="2681967"/>
            <a:ext cx="2389200" cy="20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7_Custom Layout">
  <p:cSld name="57_Custom Layout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64"/>
          <p:cNvSpPr/>
          <p:nvPr>
            <p:ph idx="2" type="pic"/>
          </p:nvPr>
        </p:nvSpPr>
        <p:spPr>
          <a:xfrm>
            <a:off x="4571999" y="2571750"/>
            <a:ext cx="3807600" cy="2571900"/>
          </a:xfrm>
          <a:prstGeom prst="rect">
            <a:avLst/>
          </a:prstGeom>
          <a:noFill/>
          <a:ln>
            <a:noFill/>
          </a:ln>
        </p:spPr>
      </p:sp>
      <p:sp>
        <p:nvSpPr>
          <p:cNvPr id="304" name="Google Shape;304;p64"/>
          <p:cNvSpPr/>
          <p:nvPr>
            <p:ph idx="3" type="pic"/>
          </p:nvPr>
        </p:nvSpPr>
        <p:spPr>
          <a:xfrm>
            <a:off x="1520429" y="0"/>
            <a:ext cx="3051600" cy="257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8_Custom Layout">
  <p:cSld name="58_Custom Layout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65"/>
          <p:cNvSpPr/>
          <p:nvPr>
            <p:ph idx="2" type="pic"/>
          </p:nvPr>
        </p:nvSpPr>
        <p:spPr>
          <a:xfrm>
            <a:off x="762000" y="0"/>
            <a:ext cx="838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08" name="Google Shape;308;p65"/>
          <p:cNvSpPr/>
          <p:nvPr>
            <p:ph idx="3" type="pic"/>
          </p:nvPr>
        </p:nvSpPr>
        <p:spPr>
          <a:xfrm>
            <a:off x="2276475" y="2571750"/>
            <a:ext cx="2295600" cy="257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9_Custom Layout">
  <p:cSld name="59_Custom Layout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66"/>
          <p:cNvSpPr/>
          <p:nvPr>
            <p:ph idx="2" type="pic"/>
          </p:nvPr>
        </p:nvSpPr>
        <p:spPr>
          <a:xfrm>
            <a:off x="762000" y="0"/>
            <a:ext cx="3810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0_Custom Layout">
  <p:cSld name="60_Custom Layout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67"/>
          <p:cNvSpPr/>
          <p:nvPr>
            <p:ph idx="2" type="pic"/>
          </p:nvPr>
        </p:nvSpPr>
        <p:spPr>
          <a:xfrm>
            <a:off x="762000" y="0"/>
            <a:ext cx="1514400" cy="2571900"/>
          </a:xfrm>
          <a:prstGeom prst="rect">
            <a:avLst/>
          </a:prstGeom>
          <a:noFill/>
          <a:ln>
            <a:noFill/>
          </a:ln>
        </p:spPr>
      </p:sp>
      <p:sp>
        <p:nvSpPr>
          <p:cNvPr id="315" name="Google Shape;315;p67"/>
          <p:cNvSpPr/>
          <p:nvPr>
            <p:ph idx="3" type="pic"/>
          </p:nvPr>
        </p:nvSpPr>
        <p:spPr>
          <a:xfrm>
            <a:off x="762000" y="2571750"/>
            <a:ext cx="1514400" cy="2571900"/>
          </a:xfrm>
          <a:prstGeom prst="rect">
            <a:avLst/>
          </a:prstGeom>
          <a:noFill/>
          <a:ln>
            <a:noFill/>
          </a:ln>
        </p:spPr>
      </p:sp>
      <p:sp>
        <p:nvSpPr>
          <p:cNvPr id="316" name="Google Shape;316;p67"/>
          <p:cNvSpPr txBox="1"/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1_Custom Layout">
  <p:cSld name="61_Custom Layout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68"/>
          <p:cNvSpPr/>
          <p:nvPr>
            <p:ph idx="2" type="pic"/>
          </p:nvPr>
        </p:nvSpPr>
        <p:spPr>
          <a:xfrm>
            <a:off x="2276474" y="2571750"/>
            <a:ext cx="2295600" cy="2571600"/>
          </a:xfrm>
          <a:prstGeom prst="rect">
            <a:avLst/>
          </a:prstGeom>
          <a:noFill/>
          <a:ln>
            <a:noFill/>
          </a:ln>
        </p:spPr>
      </p:sp>
      <p:sp>
        <p:nvSpPr>
          <p:cNvPr id="320" name="Google Shape;320;p68"/>
          <p:cNvSpPr txBox="1"/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21" name="Google Shape;321;p68"/>
          <p:cNvSpPr/>
          <p:nvPr>
            <p:ph idx="3" type="pic"/>
          </p:nvPr>
        </p:nvSpPr>
        <p:spPr>
          <a:xfrm>
            <a:off x="2276474" y="1"/>
            <a:ext cx="2295600" cy="2571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2_Custom Layout">
  <p:cSld name="62_Custom Layout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9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69"/>
          <p:cNvSpPr/>
          <p:nvPr>
            <p:ph idx="2" type="pic"/>
          </p:nvPr>
        </p:nvSpPr>
        <p:spPr>
          <a:xfrm>
            <a:off x="2276474" y="2571751"/>
            <a:ext cx="2295600" cy="2133600"/>
          </a:xfrm>
          <a:prstGeom prst="rect">
            <a:avLst/>
          </a:prstGeom>
          <a:noFill/>
          <a:ln>
            <a:noFill/>
          </a:ln>
        </p:spPr>
      </p:sp>
      <p:sp>
        <p:nvSpPr>
          <p:cNvPr id="325" name="Google Shape;325;p69"/>
          <p:cNvSpPr txBox="1"/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26" name="Google Shape;326;p69"/>
          <p:cNvSpPr/>
          <p:nvPr>
            <p:ph idx="3" type="pic"/>
          </p:nvPr>
        </p:nvSpPr>
        <p:spPr>
          <a:xfrm>
            <a:off x="4572001" y="2571751"/>
            <a:ext cx="2295600" cy="21336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69"/>
          <p:cNvSpPr/>
          <p:nvPr>
            <p:ph idx="4" type="pic"/>
          </p:nvPr>
        </p:nvSpPr>
        <p:spPr>
          <a:xfrm>
            <a:off x="6862902" y="2571751"/>
            <a:ext cx="2281200" cy="2133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3_Custom Layout" showMasterSp="0">
  <p:cSld name="63_Custom Layout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7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70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31" name="Google Shape;331;p70"/>
          <p:cNvSpPr/>
          <p:nvPr>
            <p:ph idx="3" type="pic"/>
          </p:nvPr>
        </p:nvSpPr>
        <p:spPr>
          <a:xfrm>
            <a:off x="2446019" y="1714500"/>
            <a:ext cx="1524000" cy="21489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332" name="Google Shape;332;p70"/>
          <p:cNvSpPr/>
          <p:nvPr>
            <p:ph idx="4" type="pic"/>
          </p:nvPr>
        </p:nvSpPr>
        <p:spPr>
          <a:xfrm>
            <a:off x="4132421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70"/>
          <p:cNvSpPr/>
          <p:nvPr>
            <p:ph idx="5" type="pic"/>
          </p:nvPr>
        </p:nvSpPr>
        <p:spPr>
          <a:xfrm>
            <a:off x="5818823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70"/>
          <p:cNvSpPr/>
          <p:nvPr>
            <p:ph idx="6" type="pic"/>
          </p:nvPr>
        </p:nvSpPr>
        <p:spPr>
          <a:xfrm>
            <a:off x="759619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70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4_Custom Layout" showMasterSp="0">
  <p:cSld name="64_Custom Layou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71"/>
          <p:cNvSpPr/>
          <p:nvPr>
            <p:ph idx="2" type="pic"/>
          </p:nvPr>
        </p:nvSpPr>
        <p:spPr>
          <a:xfrm>
            <a:off x="0" y="3386138"/>
            <a:ext cx="15216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338" name="Google Shape;338;p71"/>
          <p:cNvSpPr/>
          <p:nvPr>
            <p:ph idx="3" type="pic"/>
          </p:nvPr>
        </p:nvSpPr>
        <p:spPr>
          <a:xfrm>
            <a:off x="1521687" y="3386138"/>
            <a:ext cx="15216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339" name="Google Shape;339;p71"/>
          <p:cNvSpPr/>
          <p:nvPr>
            <p:ph idx="4" type="pic"/>
          </p:nvPr>
        </p:nvSpPr>
        <p:spPr>
          <a:xfrm>
            <a:off x="3043374" y="3386138"/>
            <a:ext cx="15357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340" name="Google Shape;340;p71"/>
          <p:cNvSpPr/>
          <p:nvPr>
            <p:ph idx="5" type="pic"/>
          </p:nvPr>
        </p:nvSpPr>
        <p:spPr>
          <a:xfrm>
            <a:off x="4578941" y="3386138"/>
            <a:ext cx="15216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341" name="Google Shape;341;p71"/>
          <p:cNvSpPr/>
          <p:nvPr>
            <p:ph idx="6" type="pic"/>
          </p:nvPr>
        </p:nvSpPr>
        <p:spPr>
          <a:xfrm>
            <a:off x="6100625" y="3386138"/>
            <a:ext cx="15216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342" name="Google Shape;342;p71"/>
          <p:cNvSpPr/>
          <p:nvPr>
            <p:ph idx="7" type="pic"/>
          </p:nvPr>
        </p:nvSpPr>
        <p:spPr>
          <a:xfrm>
            <a:off x="7622313" y="3386138"/>
            <a:ext cx="15216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343" name="Google Shape;343;p71"/>
          <p:cNvSpPr/>
          <p:nvPr>
            <p:ph idx="8" type="pic"/>
          </p:nvPr>
        </p:nvSpPr>
        <p:spPr>
          <a:xfrm>
            <a:off x="0" y="-1"/>
            <a:ext cx="15216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344" name="Google Shape;344;p71"/>
          <p:cNvSpPr/>
          <p:nvPr>
            <p:ph idx="9" type="pic"/>
          </p:nvPr>
        </p:nvSpPr>
        <p:spPr>
          <a:xfrm>
            <a:off x="1521687" y="-1"/>
            <a:ext cx="15216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345" name="Google Shape;345;p71"/>
          <p:cNvSpPr/>
          <p:nvPr>
            <p:ph idx="13" type="pic"/>
          </p:nvPr>
        </p:nvSpPr>
        <p:spPr>
          <a:xfrm>
            <a:off x="3043374" y="-1"/>
            <a:ext cx="15357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346" name="Google Shape;346;p71"/>
          <p:cNvSpPr/>
          <p:nvPr>
            <p:ph idx="14" type="pic"/>
          </p:nvPr>
        </p:nvSpPr>
        <p:spPr>
          <a:xfrm>
            <a:off x="4578941" y="-1"/>
            <a:ext cx="15216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347" name="Google Shape;347;p71"/>
          <p:cNvSpPr/>
          <p:nvPr>
            <p:ph idx="15" type="pic"/>
          </p:nvPr>
        </p:nvSpPr>
        <p:spPr>
          <a:xfrm>
            <a:off x="6100625" y="-1"/>
            <a:ext cx="15216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Google Shape;348;p71"/>
          <p:cNvSpPr/>
          <p:nvPr>
            <p:ph idx="16" type="pic"/>
          </p:nvPr>
        </p:nvSpPr>
        <p:spPr>
          <a:xfrm>
            <a:off x="7622313" y="-1"/>
            <a:ext cx="15216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349" name="Google Shape;349;p71"/>
          <p:cNvSpPr/>
          <p:nvPr>
            <p:ph idx="17" type="pic"/>
          </p:nvPr>
        </p:nvSpPr>
        <p:spPr>
          <a:xfrm>
            <a:off x="0" y="1641021"/>
            <a:ext cx="1521600" cy="174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71"/>
          <p:cNvSpPr/>
          <p:nvPr>
            <p:ph idx="18" type="pic"/>
          </p:nvPr>
        </p:nvSpPr>
        <p:spPr>
          <a:xfrm>
            <a:off x="4578941" y="1641021"/>
            <a:ext cx="1521600" cy="174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71"/>
          <p:cNvSpPr/>
          <p:nvPr>
            <p:ph idx="19" type="pic"/>
          </p:nvPr>
        </p:nvSpPr>
        <p:spPr>
          <a:xfrm>
            <a:off x="6100625" y="1641021"/>
            <a:ext cx="1521600" cy="174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71"/>
          <p:cNvSpPr/>
          <p:nvPr>
            <p:ph idx="20" type="pic"/>
          </p:nvPr>
        </p:nvSpPr>
        <p:spPr>
          <a:xfrm>
            <a:off x="7622313" y="1641021"/>
            <a:ext cx="1521600" cy="174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3" name="Google Shape;353;p71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5_Custom Layout" showMasterSp="0">
  <p:cSld name="65_Custom Layout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Google Shape;356;p72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6_Custom Layout" showMasterSp="0">
  <p:cSld name="66_Custom Layout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1" id="358" name="Google Shape;358;p73"/>
          <p:cNvPicPr preferRelativeResize="0"/>
          <p:nvPr/>
        </p:nvPicPr>
        <p:blipFill rotWithShape="1">
          <a:blip r:embed="rId2">
            <a:alphaModFix/>
          </a:blip>
          <a:srcRect b="0" l="37272" r="0" t="0"/>
          <a:stretch/>
        </p:blipFill>
        <p:spPr>
          <a:xfrm>
            <a:off x="0" y="267344"/>
            <a:ext cx="4572000" cy="4522693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73"/>
          <p:cNvSpPr/>
          <p:nvPr>
            <p:ph idx="2" type="pic"/>
          </p:nvPr>
        </p:nvSpPr>
        <p:spPr>
          <a:xfrm>
            <a:off x="-1" y="371475"/>
            <a:ext cx="4017300" cy="3998700"/>
          </a:xfrm>
          <a:prstGeom prst="rect">
            <a:avLst/>
          </a:prstGeom>
          <a:noFill/>
          <a:ln>
            <a:noFill/>
          </a:ln>
        </p:spPr>
      </p:sp>
      <p:sp>
        <p:nvSpPr>
          <p:cNvPr id="360" name="Google Shape;360;p73"/>
          <p:cNvSpPr txBox="1"/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61" name="Google Shape;361;p73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7_Custom Layout">
  <p:cSld name="67_Custom Layout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74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65" name="Google Shape;365;p74"/>
          <p:cNvSpPr/>
          <p:nvPr>
            <p:ph idx="2" type="pic"/>
          </p:nvPr>
        </p:nvSpPr>
        <p:spPr>
          <a:xfrm rot="-2292254">
            <a:off x="5698458" y="1847606"/>
            <a:ext cx="1437750" cy="3626187"/>
          </a:xfrm>
          <a:prstGeom prst="rect">
            <a:avLst/>
          </a:prstGeom>
          <a:noFill/>
          <a:ln>
            <a:noFill/>
          </a:ln>
        </p:spPr>
      </p:sp>
      <p:sp>
        <p:nvSpPr>
          <p:cNvPr id="366" name="Google Shape;366;p74"/>
          <p:cNvSpPr/>
          <p:nvPr>
            <p:ph idx="3" type="pic"/>
          </p:nvPr>
        </p:nvSpPr>
        <p:spPr>
          <a:xfrm rot="2445790">
            <a:off x="7634146" y="826057"/>
            <a:ext cx="1025066" cy="38581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8_Custom Layout">
  <p:cSld name="68_Custom Layout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5" id="369" name="Google Shape;369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26969" y="242888"/>
            <a:ext cx="4844969" cy="4900614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75"/>
          <p:cNvSpPr/>
          <p:nvPr>
            <p:ph idx="2" type="pic"/>
          </p:nvPr>
        </p:nvSpPr>
        <p:spPr>
          <a:xfrm>
            <a:off x="7694631" y="2109193"/>
            <a:ext cx="1028700" cy="3034200"/>
          </a:xfrm>
          <a:prstGeom prst="rect">
            <a:avLst/>
          </a:prstGeom>
          <a:noFill/>
          <a:ln>
            <a:noFill/>
          </a:ln>
        </p:spPr>
      </p:sp>
      <p:sp>
        <p:nvSpPr>
          <p:cNvPr id="371" name="Google Shape;371;p75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72" name="Google Shape;372;p75"/>
          <p:cNvSpPr/>
          <p:nvPr>
            <p:ph idx="3" type="pic"/>
          </p:nvPr>
        </p:nvSpPr>
        <p:spPr>
          <a:xfrm>
            <a:off x="5706477" y="1516261"/>
            <a:ext cx="1882500" cy="3994500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Google Shape;373;p75"/>
          <p:cNvSpPr/>
          <p:nvPr>
            <p:ph idx="4" type="pic"/>
          </p:nvPr>
        </p:nvSpPr>
        <p:spPr>
          <a:xfrm>
            <a:off x="4572001" y="2108018"/>
            <a:ext cx="1028700" cy="3029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9_Custom Layout">
  <p:cSld name="69_Custom Layout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76"/>
          <p:cNvSpPr/>
          <p:nvPr>
            <p:ph idx="2" type="pic"/>
          </p:nvPr>
        </p:nvSpPr>
        <p:spPr>
          <a:xfrm>
            <a:off x="2276475" y="-1"/>
            <a:ext cx="6103200" cy="3000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1_Custom Layout" showMasterSp="0">
  <p:cSld name="71_Custom Layout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7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2_Custom Layout">
  <p:cSld name="72_Custom Layout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78"/>
          <p:cNvSpPr/>
          <p:nvPr>
            <p:ph idx="2" type="pic"/>
          </p:nvPr>
        </p:nvSpPr>
        <p:spPr>
          <a:xfrm>
            <a:off x="762000" y="0"/>
            <a:ext cx="8382000" cy="257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3_Custom Layout">
  <p:cSld name="73_Custom Layout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9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79"/>
          <p:cNvSpPr/>
          <p:nvPr>
            <p:ph idx="2" type="pic"/>
          </p:nvPr>
        </p:nvSpPr>
        <p:spPr>
          <a:xfrm>
            <a:off x="3767638" y="3193350"/>
            <a:ext cx="1512000" cy="151200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79"/>
          <p:cNvSpPr/>
          <p:nvPr>
            <p:ph idx="3" type="pic"/>
          </p:nvPr>
        </p:nvSpPr>
        <p:spPr>
          <a:xfrm>
            <a:off x="6867618" y="3193350"/>
            <a:ext cx="1512000" cy="151200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79"/>
          <p:cNvSpPr/>
          <p:nvPr>
            <p:ph idx="4" type="pic"/>
          </p:nvPr>
        </p:nvSpPr>
        <p:spPr>
          <a:xfrm>
            <a:off x="5317628" y="3193350"/>
            <a:ext cx="1512000" cy="15120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4_Custom Layout">
  <p:cSld name="74_Custom Layout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80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80"/>
          <p:cNvSpPr txBox="1"/>
          <p:nvPr>
            <p:ph type="title"/>
          </p:nvPr>
        </p:nvSpPr>
        <p:spPr>
          <a:xfrm>
            <a:off x="1521619" y="3331304"/>
            <a:ext cx="30429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90" name="Google Shape;390;p80"/>
          <p:cNvSpPr/>
          <p:nvPr>
            <p:ph idx="2" type="pic"/>
          </p:nvPr>
        </p:nvSpPr>
        <p:spPr>
          <a:xfrm>
            <a:off x="2278379" y="0"/>
            <a:ext cx="2293500" cy="25833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391" name="Google Shape;391;p80"/>
          <p:cNvSpPr/>
          <p:nvPr>
            <p:ph idx="3" type="pic"/>
          </p:nvPr>
        </p:nvSpPr>
        <p:spPr>
          <a:xfrm>
            <a:off x="4564380" y="2583180"/>
            <a:ext cx="2286000" cy="2560200"/>
          </a:xfrm>
          <a:prstGeom prst="rect">
            <a:avLst/>
          </a:prstGeom>
          <a:noFill/>
          <a:ln>
            <a:noFill/>
          </a:ln>
        </p:spPr>
      </p:sp>
      <p:sp>
        <p:nvSpPr>
          <p:cNvPr id="392" name="Google Shape;392;p80"/>
          <p:cNvSpPr/>
          <p:nvPr>
            <p:ph idx="4" type="pic"/>
          </p:nvPr>
        </p:nvSpPr>
        <p:spPr>
          <a:xfrm>
            <a:off x="6850380" y="2583180"/>
            <a:ext cx="2286000" cy="2560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5_Custom Layout">
  <p:cSld name="75_Custom Layout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81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81"/>
          <p:cNvSpPr/>
          <p:nvPr>
            <p:ph idx="2" type="pic"/>
          </p:nvPr>
        </p:nvSpPr>
        <p:spPr>
          <a:xfrm>
            <a:off x="762000" y="0"/>
            <a:ext cx="22935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96" name="Google Shape;396;p81"/>
          <p:cNvSpPr txBox="1"/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6_Custom Layout">
  <p:cSld name="76_Custom Layout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82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82"/>
          <p:cNvSpPr txBox="1"/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00" name="Google Shape;400;p82"/>
          <p:cNvSpPr/>
          <p:nvPr>
            <p:ph idx="2" type="pic"/>
          </p:nvPr>
        </p:nvSpPr>
        <p:spPr>
          <a:xfrm>
            <a:off x="767684" y="0"/>
            <a:ext cx="2282700" cy="342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7_Custom Layout">
  <p:cSld name="77_Custom Layout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83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83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04" name="Google Shape;404;p83"/>
          <p:cNvSpPr/>
          <p:nvPr>
            <p:ph idx="2" type="pic"/>
          </p:nvPr>
        </p:nvSpPr>
        <p:spPr>
          <a:xfrm>
            <a:off x="6096000" y="526330"/>
            <a:ext cx="15240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405" name="Google Shape;405;p83"/>
          <p:cNvSpPr/>
          <p:nvPr>
            <p:ph idx="3" type="pic"/>
          </p:nvPr>
        </p:nvSpPr>
        <p:spPr>
          <a:xfrm>
            <a:off x="4572001" y="0"/>
            <a:ext cx="15240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406" name="Google Shape;406;p83"/>
          <p:cNvSpPr/>
          <p:nvPr>
            <p:ph idx="4" type="pic"/>
          </p:nvPr>
        </p:nvSpPr>
        <p:spPr>
          <a:xfrm>
            <a:off x="7620000" y="0"/>
            <a:ext cx="1524000" cy="342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8_Custom Layout">
  <p:cSld name="78_Custom Layout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8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84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10" name="Google Shape;410;p84"/>
          <p:cNvSpPr/>
          <p:nvPr>
            <p:ph idx="2" type="pic"/>
          </p:nvPr>
        </p:nvSpPr>
        <p:spPr>
          <a:xfrm>
            <a:off x="1521619" y="2571750"/>
            <a:ext cx="3050400" cy="257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9_Custom Layout">
  <p:cSld name="79_Custom Layout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8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85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1_Custom Layout">
  <p:cSld name="81_Custom Layout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8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86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0_Custom Layout">
  <p:cSld name="80_Custom Layout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8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87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20" name="Google Shape;420;p87"/>
          <p:cNvSpPr/>
          <p:nvPr>
            <p:ph idx="2" type="pic"/>
          </p:nvPr>
        </p:nvSpPr>
        <p:spPr>
          <a:xfrm>
            <a:off x="6093616" y="0"/>
            <a:ext cx="30504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2_Custom Layout">
  <p:cSld name="82_Custom Layout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88"/>
          <p:cNvSpPr txBox="1"/>
          <p:nvPr>
            <p:ph type="title"/>
          </p:nvPr>
        </p:nvSpPr>
        <p:spPr>
          <a:xfrm>
            <a:off x="1521619" y="3658013"/>
            <a:ext cx="30429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24" name="Google Shape;424;p88"/>
          <p:cNvSpPr/>
          <p:nvPr>
            <p:ph idx="2" type="pic"/>
          </p:nvPr>
        </p:nvSpPr>
        <p:spPr>
          <a:xfrm>
            <a:off x="1520428" y="0"/>
            <a:ext cx="2293500" cy="25602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425" name="Google Shape;425;p88"/>
          <p:cNvSpPr/>
          <p:nvPr>
            <p:ph idx="3" type="pic"/>
          </p:nvPr>
        </p:nvSpPr>
        <p:spPr>
          <a:xfrm>
            <a:off x="6850380" y="2560319"/>
            <a:ext cx="22860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3_Custom Layout">
  <p:cSld name="83_Custom Layout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89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89"/>
          <p:cNvSpPr/>
          <p:nvPr>
            <p:ph idx="2" type="pic"/>
          </p:nvPr>
        </p:nvSpPr>
        <p:spPr>
          <a:xfrm>
            <a:off x="764381" y="0"/>
            <a:ext cx="3807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9" name="Google Shape;429;p89"/>
          <p:cNvSpPr txBox="1"/>
          <p:nvPr>
            <p:ph type="title"/>
          </p:nvPr>
        </p:nvSpPr>
        <p:spPr>
          <a:xfrm>
            <a:off x="4961964" y="418825"/>
            <a:ext cx="34200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4_Custom Layout">
  <p:cSld name="84_Custom Layout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90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90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33" name="Google Shape;433;p90"/>
          <p:cNvSpPr/>
          <p:nvPr>
            <p:ph idx="2" type="pic"/>
          </p:nvPr>
        </p:nvSpPr>
        <p:spPr>
          <a:xfrm>
            <a:off x="5487491" y="844153"/>
            <a:ext cx="1358400" cy="1266900"/>
          </a:xfrm>
          <a:prstGeom prst="rect">
            <a:avLst/>
          </a:prstGeom>
          <a:noFill/>
          <a:ln>
            <a:noFill/>
          </a:ln>
        </p:spPr>
      </p:sp>
      <p:sp>
        <p:nvSpPr>
          <p:cNvPr id="434" name="Google Shape;434;p90"/>
          <p:cNvSpPr/>
          <p:nvPr>
            <p:ph idx="3" type="pic"/>
          </p:nvPr>
        </p:nvSpPr>
        <p:spPr>
          <a:xfrm>
            <a:off x="6465911" y="3358776"/>
            <a:ext cx="1913700" cy="1784700"/>
          </a:xfrm>
          <a:prstGeom prst="rect">
            <a:avLst/>
          </a:prstGeom>
          <a:noFill/>
          <a:ln>
            <a:noFill/>
          </a:ln>
        </p:spPr>
      </p:sp>
      <p:sp>
        <p:nvSpPr>
          <p:cNvPr id="435" name="Google Shape;435;p90"/>
          <p:cNvSpPr/>
          <p:nvPr>
            <p:ph idx="4" type="pic"/>
          </p:nvPr>
        </p:nvSpPr>
        <p:spPr>
          <a:xfrm>
            <a:off x="4572000" y="1634347"/>
            <a:ext cx="1358400" cy="12669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5_Custom Layout" showMasterSp="0">
  <p:cSld name="85_Custom Layout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91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38" name="Google Shape;438;p91"/>
          <p:cNvSpPr txBox="1"/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39" name="Google Shape;439;p91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6_Custom Layout" showMasterSp="0">
  <p:cSld name="96_Custom Layout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92"/>
          <p:cNvSpPr/>
          <p:nvPr>
            <p:ph idx="2" type="pic"/>
          </p:nvPr>
        </p:nvSpPr>
        <p:spPr>
          <a:xfrm>
            <a:off x="3038254" y="0"/>
            <a:ext cx="6105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42" name="Google Shape;442;p92"/>
          <p:cNvSpPr txBox="1"/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43" name="Google Shape;443;p92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6_Custom Layout">
  <p:cSld name="86_Custom Layout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93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93"/>
          <p:cNvSpPr/>
          <p:nvPr>
            <p:ph idx="2" type="pic"/>
          </p:nvPr>
        </p:nvSpPr>
        <p:spPr>
          <a:xfrm>
            <a:off x="764381" y="0"/>
            <a:ext cx="3807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47" name="Google Shape;447;p93"/>
          <p:cNvSpPr txBox="1"/>
          <p:nvPr>
            <p:ph type="title"/>
          </p:nvPr>
        </p:nvSpPr>
        <p:spPr>
          <a:xfrm>
            <a:off x="5100638" y="710026"/>
            <a:ext cx="3285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2_Custom Layout">
  <p:cSld name="102_Custom Layout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9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94"/>
          <p:cNvSpPr/>
          <p:nvPr>
            <p:ph idx="2" type="pic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51" name="Google Shape;451;p94"/>
          <p:cNvSpPr txBox="1"/>
          <p:nvPr>
            <p:ph type="title"/>
          </p:nvPr>
        </p:nvSpPr>
        <p:spPr>
          <a:xfrm>
            <a:off x="1521619" y="376796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pic>
        <p:nvPicPr>
          <p:cNvPr descr="Picture 5" id="452" name="Google Shape;452;p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8082" y="18126"/>
            <a:ext cx="1451606" cy="386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0_Custom Layout">
  <p:cSld name="70_Custom Layout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9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95"/>
          <p:cNvSpPr txBox="1"/>
          <p:nvPr>
            <p:ph type="title"/>
          </p:nvPr>
        </p:nvSpPr>
        <p:spPr>
          <a:xfrm>
            <a:off x="769660" y="1968258"/>
            <a:ext cx="7610100" cy="11250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381000">
              <a:srgbClr val="000000">
                <a:alpha val="29409"/>
              </a:srgbClr>
            </a:outerShdw>
          </a:effectLst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200"/>
              <a:buFont typeface="Montserrat"/>
              <a:buNone/>
              <a:defRPr sz="72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pic>
        <p:nvPicPr>
          <p:cNvPr descr="Picture 2" id="456" name="Google Shape;456;p9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8082" y="18126"/>
            <a:ext cx="1451606" cy="386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5_Custom Layout">
  <p:cSld name="95_Custom Layout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9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96"/>
          <p:cNvSpPr/>
          <p:nvPr>
            <p:ph idx="2" type="pic"/>
          </p:nvPr>
        </p:nvSpPr>
        <p:spPr>
          <a:xfrm>
            <a:off x="1520429" y="2104229"/>
            <a:ext cx="6282300" cy="707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0_Custom Layout">
  <p:cSld name="90_Custom Layout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9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97"/>
          <p:cNvSpPr txBox="1"/>
          <p:nvPr>
            <p:ph type="title"/>
          </p:nvPr>
        </p:nvSpPr>
        <p:spPr>
          <a:xfrm>
            <a:off x="1521619" y="710026"/>
            <a:ext cx="3812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1_Custom Layout">
  <p:cSld name="91_Custom Layout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9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98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66" name="Google Shape;466;p98"/>
          <p:cNvSpPr/>
          <p:nvPr>
            <p:ph idx="2" type="pic"/>
          </p:nvPr>
        </p:nvSpPr>
        <p:spPr>
          <a:xfrm>
            <a:off x="1521617" y="1819714"/>
            <a:ext cx="1647300" cy="2885700"/>
          </a:xfrm>
          <a:prstGeom prst="rect">
            <a:avLst/>
          </a:prstGeom>
          <a:noFill/>
          <a:ln>
            <a:noFill/>
          </a:ln>
        </p:spPr>
      </p:sp>
      <p:sp>
        <p:nvSpPr>
          <p:cNvPr id="467" name="Google Shape;467;p98"/>
          <p:cNvSpPr/>
          <p:nvPr>
            <p:ph idx="3" type="pic"/>
          </p:nvPr>
        </p:nvSpPr>
        <p:spPr>
          <a:xfrm>
            <a:off x="3258479" y="1819714"/>
            <a:ext cx="1647300" cy="2885700"/>
          </a:xfrm>
          <a:prstGeom prst="rect">
            <a:avLst/>
          </a:prstGeom>
          <a:noFill/>
          <a:ln>
            <a:noFill/>
          </a:ln>
        </p:spPr>
      </p:sp>
      <p:sp>
        <p:nvSpPr>
          <p:cNvPr id="468" name="Google Shape;468;p98"/>
          <p:cNvSpPr/>
          <p:nvPr>
            <p:ph idx="4" type="pic"/>
          </p:nvPr>
        </p:nvSpPr>
        <p:spPr>
          <a:xfrm>
            <a:off x="4994153" y="1819714"/>
            <a:ext cx="1647300" cy="2885700"/>
          </a:xfrm>
          <a:prstGeom prst="rect">
            <a:avLst/>
          </a:prstGeom>
          <a:noFill/>
          <a:ln>
            <a:noFill/>
          </a:ln>
        </p:spPr>
      </p:sp>
      <p:sp>
        <p:nvSpPr>
          <p:cNvPr id="469" name="Google Shape;469;p98"/>
          <p:cNvSpPr/>
          <p:nvPr>
            <p:ph idx="5" type="pic"/>
          </p:nvPr>
        </p:nvSpPr>
        <p:spPr>
          <a:xfrm>
            <a:off x="6732204" y="1819714"/>
            <a:ext cx="1647300" cy="2885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2_Custom Layout" showMasterSp="0">
  <p:cSld name="92_Custom Layout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99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72" name="Google Shape;472;p99"/>
          <p:cNvSpPr txBox="1"/>
          <p:nvPr>
            <p:ph type="title"/>
          </p:nvPr>
        </p:nvSpPr>
        <p:spPr>
          <a:xfrm>
            <a:off x="764381" y="1634365"/>
            <a:ext cx="76152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Montserrat"/>
              <a:buNone/>
              <a:defRPr sz="6600">
                <a:solidFill>
                  <a:srgbClr val="FFFFFF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73" name="Google Shape;473;p99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3_Custom Layout" showMasterSp="0">
  <p:cSld name="93_Custom Layout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00"/>
          <p:cNvSpPr/>
          <p:nvPr>
            <p:ph idx="2" type="pic"/>
          </p:nvPr>
        </p:nvSpPr>
        <p:spPr>
          <a:xfrm>
            <a:off x="1800736" y="1765267"/>
            <a:ext cx="5542500" cy="1213200"/>
          </a:xfrm>
          <a:prstGeom prst="rect">
            <a:avLst/>
          </a:prstGeom>
          <a:noFill/>
          <a:ln>
            <a:noFill/>
          </a:ln>
          <a:effectLst>
            <a:outerShdw blurRad="381000" rotWithShape="0" dir="5400000" dist="254000">
              <a:srgbClr val="000000">
                <a:alpha val="11370"/>
              </a:srgbClr>
            </a:outerShdw>
          </a:effectLst>
        </p:spPr>
      </p:sp>
      <p:sp>
        <p:nvSpPr>
          <p:cNvPr id="476" name="Google Shape;476;p100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4_Custom Layout" showMasterSp="0">
  <p:cSld name="94_Custom Layout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01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2.xml"/><Relationship Id="rId84" Type="http://schemas.openxmlformats.org/officeDocument/2006/relationships/slideLayout" Target="../slideLayouts/slideLayout96.xml"/><Relationship Id="rId83" Type="http://schemas.openxmlformats.org/officeDocument/2006/relationships/slideLayout" Target="../slideLayouts/slideLayout95.xml"/><Relationship Id="rId42" Type="http://schemas.openxmlformats.org/officeDocument/2006/relationships/slideLayout" Target="../slideLayouts/slideLayout54.xml"/><Relationship Id="rId86" Type="http://schemas.openxmlformats.org/officeDocument/2006/relationships/slideLayout" Target="../slideLayouts/slideLayout98.xml"/><Relationship Id="rId41" Type="http://schemas.openxmlformats.org/officeDocument/2006/relationships/slideLayout" Target="../slideLayouts/slideLayout53.xml"/><Relationship Id="rId85" Type="http://schemas.openxmlformats.org/officeDocument/2006/relationships/slideLayout" Target="../slideLayouts/slideLayout97.xml"/><Relationship Id="rId44" Type="http://schemas.openxmlformats.org/officeDocument/2006/relationships/slideLayout" Target="../slideLayouts/slideLayout56.xml"/><Relationship Id="rId88" Type="http://schemas.openxmlformats.org/officeDocument/2006/relationships/slideLayout" Target="../slideLayouts/slideLayout100.xml"/><Relationship Id="rId43" Type="http://schemas.openxmlformats.org/officeDocument/2006/relationships/slideLayout" Target="../slideLayouts/slideLayout55.xml"/><Relationship Id="rId87" Type="http://schemas.openxmlformats.org/officeDocument/2006/relationships/slideLayout" Target="../slideLayouts/slideLayout99.xml"/><Relationship Id="rId46" Type="http://schemas.openxmlformats.org/officeDocument/2006/relationships/slideLayout" Target="../slideLayouts/slideLayout58.xml"/><Relationship Id="rId45" Type="http://schemas.openxmlformats.org/officeDocument/2006/relationships/slideLayout" Target="../slideLayouts/slideLayout57.xml"/><Relationship Id="rId89" Type="http://schemas.openxmlformats.org/officeDocument/2006/relationships/slideLayout" Target="../slideLayouts/slideLayout101.xml"/><Relationship Id="rId80" Type="http://schemas.openxmlformats.org/officeDocument/2006/relationships/slideLayout" Target="../slideLayouts/slideLayout92.xml"/><Relationship Id="rId82" Type="http://schemas.openxmlformats.org/officeDocument/2006/relationships/slideLayout" Target="../slideLayouts/slideLayout94.xml"/><Relationship Id="rId81" Type="http://schemas.openxmlformats.org/officeDocument/2006/relationships/slideLayout" Target="../slideLayouts/slideLayout9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48" Type="http://schemas.openxmlformats.org/officeDocument/2006/relationships/slideLayout" Target="../slideLayouts/slideLayout60.xml"/><Relationship Id="rId47" Type="http://schemas.openxmlformats.org/officeDocument/2006/relationships/slideLayout" Target="../slideLayouts/slideLayout59.xml"/><Relationship Id="rId49" Type="http://schemas.openxmlformats.org/officeDocument/2006/relationships/slideLayout" Target="../slideLayouts/slideLayout6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73" Type="http://schemas.openxmlformats.org/officeDocument/2006/relationships/slideLayout" Target="../slideLayouts/slideLayout85.xml"/><Relationship Id="rId72" Type="http://schemas.openxmlformats.org/officeDocument/2006/relationships/slideLayout" Target="../slideLayouts/slideLayout84.xml"/><Relationship Id="rId31" Type="http://schemas.openxmlformats.org/officeDocument/2006/relationships/slideLayout" Target="../slideLayouts/slideLayout43.xml"/><Relationship Id="rId75" Type="http://schemas.openxmlformats.org/officeDocument/2006/relationships/slideLayout" Target="../slideLayouts/slideLayout87.xml"/><Relationship Id="rId30" Type="http://schemas.openxmlformats.org/officeDocument/2006/relationships/slideLayout" Target="../slideLayouts/slideLayout42.xml"/><Relationship Id="rId74" Type="http://schemas.openxmlformats.org/officeDocument/2006/relationships/slideLayout" Target="../slideLayouts/slideLayout86.xml"/><Relationship Id="rId33" Type="http://schemas.openxmlformats.org/officeDocument/2006/relationships/slideLayout" Target="../slideLayouts/slideLayout45.xml"/><Relationship Id="rId77" Type="http://schemas.openxmlformats.org/officeDocument/2006/relationships/slideLayout" Target="../slideLayouts/slideLayout89.xml"/><Relationship Id="rId32" Type="http://schemas.openxmlformats.org/officeDocument/2006/relationships/slideLayout" Target="../slideLayouts/slideLayout44.xml"/><Relationship Id="rId76" Type="http://schemas.openxmlformats.org/officeDocument/2006/relationships/slideLayout" Target="../slideLayouts/slideLayout88.xml"/><Relationship Id="rId35" Type="http://schemas.openxmlformats.org/officeDocument/2006/relationships/slideLayout" Target="../slideLayouts/slideLayout47.xml"/><Relationship Id="rId79" Type="http://schemas.openxmlformats.org/officeDocument/2006/relationships/slideLayout" Target="../slideLayouts/slideLayout91.xml"/><Relationship Id="rId34" Type="http://schemas.openxmlformats.org/officeDocument/2006/relationships/slideLayout" Target="../slideLayouts/slideLayout46.xml"/><Relationship Id="rId78" Type="http://schemas.openxmlformats.org/officeDocument/2006/relationships/slideLayout" Target="../slideLayouts/slideLayout90.xml"/><Relationship Id="rId71" Type="http://schemas.openxmlformats.org/officeDocument/2006/relationships/slideLayout" Target="../slideLayouts/slideLayout83.xml"/><Relationship Id="rId70" Type="http://schemas.openxmlformats.org/officeDocument/2006/relationships/slideLayout" Target="../slideLayouts/slideLayout82.xml"/><Relationship Id="rId37" Type="http://schemas.openxmlformats.org/officeDocument/2006/relationships/slideLayout" Target="../slideLayouts/slideLayout49.xml"/><Relationship Id="rId36" Type="http://schemas.openxmlformats.org/officeDocument/2006/relationships/slideLayout" Target="../slideLayouts/slideLayout48.xml"/><Relationship Id="rId39" Type="http://schemas.openxmlformats.org/officeDocument/2006/relationships/slideLayout" Target="../slideLayouts/slideLayout51.xml"/><Relationship Id="rId38" Type="http://schemas.openxmlformats.org/officeDocument/2006/relationships/slideLayout" Target="../slideLayouts/slideLayout50.xml"/><Relationship Id="rId62" Type="http://schemas.openxmlformats.org/officeDocument/2006/relationships/slideLayout" Target="../slideLayouts/slideLayout74.xml"/><Relationship Id="rId61" Type="http://schemas.openxmlformats.org/officeDocument/2006/relationships/slideLayout" Target="../slideLayouts/slideLayout73.xml"/><Relationship Id="rId20" Type="http://schemas.openxmlformats.org/officeDocument/2006/relationships/slideLayout" Target="../slideLayouts/slideLayout32.xml"/><Relationship Id="rId64" Type="http://schemas.openxmlformats.org/officeDocument/2006/relationships/slideLayout" Target="../slideLayouts/slideLayout76.xml"/><Relationship Id="rId63" Type="http://schemas.openxmlformats.org/officeDocument/2006/relationships/slideLayout" Target="../slideLayouts/slideLayout75.xml"/><Relationship Id="rId22" Type="http://schemas.openxmlformats.org/officeDocument/2006/relationships/slideLayout" Target="../slideLayouts/slideLayout34.xml"/><Relationship Id="rId66" Type="http://schemas.openxmlformats.org/officeDocument/2006/relationships/slideLayout" Target="../slideLayouts/slideLayout78.xml"/><Relationship Id="rId21" Type="http://schemas.openxmlformats.org/officeDocument/2006/relationships/slideLayout" Target="../slideLayouts/slideLayout33.xml"/><Relationship Id="rId65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36.xml"/><Relationship Id="rId68" Type="http://schemas.openxmlformats.org/officeDocument/2006/relationships/slideLayout" Target="../slideLayouts/slideLayout80.xml"/><Relationship Id="rId23" Type="http://schemas.openxmlformats.org/officeDocument/2006/relationships/slideLayout" Target="../slideLayouts/slideLayout35.xml"/><Relationship Id="rId67" Type="http://schemas.openxmlformats.org/officeDocument/2006/relationships/slideLayout" Target="../slideLayouts/slideLayout79.xml"/><Relationship Id="rId60" Type="http://schemas.openxmlformats.org/officeDocument/2006/relationships/slideLayout" Target="../slideLayouts/slideLayout72.xml"/><Relationship Id="rId26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7.xml"/><Relationship Id="rId69" Type="http://schemas.openxmlformats.org/officeDocument/2006/relationships/slideLayout" Target="../slideLayouts/slideLayout81.xml"/><Relationship Id="rId28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41.xml"/><Relationship Id="rId51" Type="http://schemas.openxmlformats.org/officeDocument/2006/relationships/slideLayout" Target="../slideLayouts/slideLayout63.xml"/><Relationship Id="rId95" Type="http://schemas.openxmlformats.org/officeDocument/2006/relationships/slideLayout" Target="../slideLayouts/slideLayout107.xml"/><Relationship Id="rId50" Type="http://schemas.openxmlformats.org/officeDocument/2006/relationships/slideLayout" Target="../slideLayouts/slideLayout62.xml"/><Relationship Id="rId94" Type="http://schemas.openxmlformats.org/officeDocument/2006/relationships/slideLayout" Target="../slideLayouts/slideLayout106.xml"/><Relationship Id="rId53" Type="http://schemas.openxmlformats.org/officeDocument/2006/relationships/slideLayout" Target="../slideLayouts/slideLayout65.xml"/><Relationship Id="rId52" Type="http://schemas.openxmlformats.org/officeDocument/2006/relationships/slideLayout" Target="../slideLayouts/slideLayout64.xml"/><Relationship Id="rId96" Type="http://schemas.openxmlformats.org/officeDocument/2006/relationships/theme" Target="../theme/theme3.xml"/><Relationship Id="rId11" Type="http://schemas.openxmlformats.org/officeDocument/2006/relationships/slideLayout" Target="../slideLayouts/slideLayout23.xml"/><Relationship Id="rId5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22.xml"/><Relationship Id="rId54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25.xml"/><Relationship Id="rId5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24.xml"/><Relationship Id="rId56" Type="http://schemas.openxmlformats.org/officeDocument/2006/relationships/slideLayout" Target="../slideLayouts/slideLayout68.xml"/><Relationship Id="rId91" Type="http://schemas.openxmlformats.org/officeDocument/2006/relationships/slideLayout" Target="../slideLayouts/slideLayout103.xml"/><Relationship Id="rId90" Type="http://schemas.openxmlformats.org/officeDocument/2006/relationships/slideLayout" Target="../slideLayouts/slideLayout102.xml"/><Relationship Id="rId93" Type="http://schemas.openxmlformats.org/officeDocument/2006/relationships/slideLayout" Target="../slideLayouts/slideLayout105.xml"/><Relationship Id="rId92" Type="http://schemas.openxmlformats.org/officeDocument/2006/relationships/slideLayout" Target="../slideLayouts/slideLayout104.xml"/><Relationship Id="rId15" Type="http://schemas.openxmlformats.org/officeDocument/2006/relationships/slideLayout" Target="../slideLayouts/slideLayout27.xml"/><Relationship Id="rId5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26.xml"/><Relationship Id="rId58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4718602"/>
            <a:ext cx="753000" cy="424800"/>
          </a:xfrm>
          <a:prstGeom prst="rect">
            <a:avLst/>
          </a:prstGeom>
          <a:solidFill>
            <a:srgbClr val="FE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6" name="Google Shape;56;p14"/>
          <p:cNvCxnSpPr/>
          <p:nvPr/>
        </p:nvCxnSpPr>
        <p:spPr>
          <a:xfrm>
            <a:off x="236525" y="2541932"/>
            <a:ext cx="301500" cy="0"/>
          </a:xfrm>
          <a:prstGeom prst="straightConnector1">
            <a:avLst/>
          </a:prstGeom>
          <a:noFill/>
          <a:ln cap="flat" cmpd="sng" w="19050">
            <a:solidFill>
              <a:srgbClr val="22222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7" name="Google Shape;57;p14"/>
          <p:cNvCxnSpPr/>
          <p:nvPr/>
        </p:nvCxnSpPr>
        <p:spPr>
          <a:xfrm>
            <a:off x="236525" y="2601567"/>
            <a:ext cx="150900" cy="0"/>
          </a:xfrm>
          <a:prstGeom prst="straightConnector1">
            <a:avLst/>
          </a:prstGeom>
          <a:noFill/>
          <a:ln cap="flat" cmpd="sng" w="19050">
            <a:solidFill>
              <a:srgbClr val="22222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None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None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None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None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None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61950" lvl="5" marL="2743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Char char="•"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61950" lvl="6" marL="32004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Char char="•"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61950" lvl="7" marL="36576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Char char="•"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61950" lvl="8" marL="41148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Char char="•"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5" r:id="rId56"/>
    <p:sldLayoutId id="2147483716" r:id="rId57"/>
    <p:sldLayoutId id="2147483717" r:id="rId58"/>
    <p:sldLayoutId id="2147483718" r:id="rId59"/>
    <p:sldLayoutId id="2147483719" r:id="rId60"/>
    <p:sldLayoutId id="2147483720" r:id="rId61"/>
    <p:sldLayoutId id="2147483721" r:id="rId62"/>
    <p:sldLayoutId id="2147483722" r:id="rId63"/>
    <p:sldLayoutId id="2147483723" r:id="rId64"/>
    <p:sldLayoutId id="2147483724" r:id="rId65"/>
    <p:sldLayoutId id="2147483725" r:id="rId66"/>
    <p:sldLayoutId id="2147483726" r:id="rId67"/>
    <p:sldLayoutId id="2147483727" r:id="rId68"/>
    <p:sldLayoutId id="2147483728" r:id="rId69"/>
    <p:sldLayoutId id="2147483729" r:id="rId70"/>
    <p:sldLayoutId id="2147483730" r:id="rId71"/>
    <p:sldLayoutId id="2147483731" r:id="rId72"/>
    <p:sldLayoutId id="2147483732" r:id="rId73"/>
    <p:sldLayoutId id="2147483733" r:id="rId74"/>
    <p:sldLayoutId id="2147483734" r:id="rId75"/>
    <p:sldLayoutId id="2147483735" r:id="rId76"/>
    <p:sldLayoutId id="2147483736" r:id="rId77"/>
    <p:sldLayoutId id="2147483737" r:id="rId78"/>
    <p:sldLayoutId id="2147483738" r:id="rId79"/>
    <p:sldLayoutId id="2147483739" r:id="rId80"/>
    <p:sldLayoutId id="2147483740" r:id="rId81"/>
    <p:sldLayoutId id="2147483741" r:id="rId82"/>
    <p:sldLayoutId id="2147483742" r:id="rId83"/>
    <p:sldLayoutId id="2147483743" r:id="rId84"/>
    <p:sldLayoutId id="2147483744" r:id="rId85"/>
    <p:sldLayoutId id="2147483745" r:id="rId86"/>
    <p:sldLayoutId id="2147483746" r:id="rId87"/>
    <p:sldLayoutId id="2147483747" r:id="rId88"/>
    <p:sldLayoutId id="2147483748" r:id="rId89"/>
    <p:sldLayoutId id="2147483749" r:id="rId90"/>
    <p:sldLayoutId id="2147483750" r:id="rId91"/>
    <p:sldLayoutId id="2147483751" r:id="rId92"/>
    <p:sldLayoutId id="2147483752" r:id="rId93"/>
    <p:sldLayoutId id="2147483753" r:id="rId94"/>
    <p:sldLayoutId id="2147483754" r:id="rId9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10"/>
          <p:cNvSpPr txBox="1"/>
          <p:nvPr>
            <p:ph type="ctrTitle"/>
          </p:nvPr>
        </p:nvSpPr>
        <p:spPr>
          <a:xfrm>
            <a:off x="1106144" y="1503251"/>
            <a:ext cx="7302900" cy="18228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800">
                <a:solidFill>
                  <a:schemeClr val="lt1"/>
                </a:solidFill>
              </a:rPr>
              <a:t>Financial Advisor Chatbot</a:t>
            </a:r>
            <a:endParaRPr sz="2800">
              <a:solidFill>
                <a:schemeClr val="lt1"/>
              </a:solidFill>
            </a:endParaRPr>
          </a:p>
        </p:txBody>
      </p:sp>
      <p:pic>
        <p:nvPicPr>
          <p:cNvPr descr="Picture 6" id="524" name="Google Shape;524;p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0210" y="76202"/>
            <a:ext cx="2041481" cy="516659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110"/>
          <p:cNvSpPr txBox="1"/>
          <p:nvPr/>
        </p:nvSpPr>
        <p:spPr>
          <a:xfrm>
            <a:off x="278884" y="4837045"/>
            <a:ext cx="162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1" i="0" lang="en" sz="800" u="none" cap="none" strike="noStrike">
                <a:solidFill>
                  <a:srgbClr val="22222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‹#›</a:t>
            </a:fld>
            <a:endParaRPr b="1" i="0" sz="800" u="none" cap="none" strike="noStrike">
              <a:solidFill>
                <a:srgbClr val="22222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526" name="Google Shape;526;p110"/>
          <p:cNvSpPr txBox="1"/>
          <p:nvPr/>
        </p:nvSpPr>
        <p:spPr>
          <a:xfrm>
            <a:off x="813785" y="3165764"/>
            <a:ext cx="7817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11"/>
          <p:cNvSpPr txBox="1"/>
          <p:nvPr>
            <p:ph type="ctrTitle"/>
          </p:nvPr>
        </p:nvSpPr>
        <p:spPr>
          <a:xfrm>
            <a:off x="320501" y="164282"/>
            <a:ext cx="39309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00"/>
              <a:t>Objectives</a:t>
            </a:r>
            <a:endParaRPr/>
          </a:p>
        </p:txBody>
      </p:sp>
      <p:sp>
        <p:nvSpPr>
          <p:cNvPr id="532" name="Google Shape;532;p111"/>
          <p:cNvSpPr txBox="1"/>
          <p:nvPr>
            <p:ph idx="1" type="subTitle"/>
          </p:nvPr>
        </p:nvSpPr>
        <p:spPr>
          <a:xfrm>
            <a:off x="654900" y="1779154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 sz="3200">
                <a:solidFill>
                  <a:schemeClr val="accent3"/>
                </a:solidFill>
              </a:rPr>
              <a:t>Create a chatbot for personalized financial advice using advanced NLP algorithms.</a:t>
            </a:r>
            <a:endParaRPr/>
          </a:p>
        </p:txBody>
      </p:sp>
      <p:sp>
        <p:nvSpPr>
          <p:cNvPr id="533" name="Google Shape;533;p111"/>
          <p:cNvSpPr txBox="1"/>
          <p:nvPr/>
        </p:nvSpPr>
        <p:spPr>
          <a:xfrm>
            <a:off x="215410" y="4857751"/>
            <a:ext cx="43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12"/>
          <p:cNvSpPr txBox="1"/>
          <p:nvPr>
            <p:ph type="ctrTitle"/>
          </p:nvPr>
        </p:nvSpPr>
        <p:spPr>
          <a:xfrm>
            <a:off x="320500" y="164275"/>
            <a:ext cx="47229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00"/>
              <a:t>Technologies</a:t>
            </a:r>
            <a:endParaRPr/>
          </a:p>
        </p:txBody>
      </p:sp>
      <p:sp>
        <p:nvSpPr>
          <p:cNvPr id="539" name="Google Shape;539;p112"/>
          <p:cNvSpPr txBox="1"/>
          <p:nvPr>
            <p:ph idx="1" type="subTitle"/>
          </p:nvPr>
        </p:nvSpPr>
        <p:spPr>
          <a:xfrm>
            <a:off x="654900" y="1779150"/>
            <a:ext cx="8130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>
                <a:solidFill>
                  <a:schemeClr val="accent3"/>
                </a:solidFill>
              </a:rPr>
              <a:t>OpenAI’s GPT models</a:t>
            </a:r>
            <a:endParaRPr/>
          </a:p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>
                <a:solidFill>
                  <a:schemeClr val="accent4"/>
                </a:solidFill>
              </a:rPr>
              <a:t>LangChain</a:t>
            </a:r>
            <a:endParaRPr/>
          </a:p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>
                <a:solidFill>
                  <a:schemeClr val="accent6"/>
                </a:solidFill>
              </a:rPr>
              <a:t>Streamlit</a:t>
            </a:r>
            <a:endParaRPr/>
          </a:p>
        </p:txBody>
      </p:sp>
      <p:sp>
        <p:nvSpPr>
          <p:cNvPr id="540" name="Google Shape;540;p112"/>
          <p:cNvSpPr txBox="1"/>
          <p:nvPr/>
        </p:nvSpPr>
        <p:spPr>
          <a:xfrm>
            <a:off x="215410" y="4857751"/>
            <a:ext cx="43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13"/>
          <p:cNvSpPr txBox="1"/>
          <p:nvPr>
            <p:ph type="ctrTitle"/>
          </p:nvPr>
        </p:nvSpPr>
        <p:spPr>
          <a:xfrm>
            <a:off x="320501" y="164282"/>
            <a:ext cx="39309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00"/>
              <a:t>Workflow</a:t>
            </a:r>
            <a:endParaRPr/>
          </a:p>
        </p:txBody>
      </p:sp>
      <p:sp>
        <p:nvSpPr>
          <p:cNvPr id="546" name="Google Shape;546;p113"/>
          <p:cNvSpPr txBox="1"/>
          <p:nvPr>
            <p:ph idx="1" type="subTitle"/>
          </p:nvPr>
        </p:nvSpPr>
        <p:spPr>
          <a:xfrm>
            <a:off x="654900" y="1506375"/>
            <a:ext cx="8130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>
                <a:solidFill>
                  <a:schemeClr val="accent3"/>
                </a:solidFill>
              </a:rPr>
              <a:t>Generate Vector Embeddings using OpenAI Embeddings in LangChain</a:t>
            </a:r>
            <a:endParaRPr/>
          </a:p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>
                <a:solidFill>
                  <a:schemeClr val="accent4"/>
                </a:solidFill>
              </a:rPr>
              <a:t>Store the Vector Embeddings in Faiss Vector Database</a:t>
            </a:r>
            <a:endParaRPr/>
          </a:p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>
                <a:solidFill>
                  <a:schemeClr val="accent6"/>
                </a:solidFill>
              </a:rPr>
              <a:t>Fetch the chunk of source most relevant to user input using the vector embeddings</a:t>
            </a:r>
            <a:endParaRPr/>
          </a:p>
        </p:txBody>
      </p:sp>
      <p:sp>
        <p:nvSpPr>
          <p:cNvPr id="547" name="Google Shape;547;p113"/>
          <p:cNvSpPr txBox="1"/>
          <p:nvPr/>
        </p:nvSpPr>
        <p:spPr>
          <a:xfrm>
            <a:off x="215410" y="4857751"/>
            <a:ext cx="43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14"/>
          <p:cNvSpPr txBox="1"/>
          <p:nvPr>
            <p:ph type="ctrTitle"/>
          </p:nvPr>
        </p:nvSpPr>
        <p:spPr>
          <a:xfrm>
            <a:off x="320499" y="164275"/>
            <a:ext cx="87825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00"/>
              <a:t>Workflow</a:t>
            </a:r>
            <a:r>
              <a:rPr lang="en" sz="4800"/>
              <a:t> </a:t>
            </a:r>
            <a:r>
              <a:rPr lang="en" sz="4800"/>
              <a:t>Continued</a:t>
            </a:r>
            <a:r>
              <a:rPr lang="en" sz="4800"/>
              <a:t> …</a:t>
            </a:r>
            <a:endParaRPr/>
          </a:p>
        </p:txBody>
      </p:sp>
      <p:sp>
        <p:nvSpPr>
          <p:cNvPr id="553" name="Google Shape;553;p114"/>
          <p:cNvSpPr txBox="1"/>
          <p:nvPr>
            <p:ph idx="1" type="subTitle"/>
          </p:nvPr>
        </p:nvSpPr>
        <p:spPr>
          <a:xfrm>
            <a:off x="654900" y="1506375"/>
            <a:ext cx="827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 sz="3200">
                <a:solidFill>
                  <a:schemeClr val="accent3"/>
                </a:solidFill>
              </a:rPr>
              <a:t>Create a Prompt Template</a:t>
            </a:r>
            <a:endParaRPr/>
          </a:p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 sz="3200">
                <a:solidFill>
                  <a:schemeClr val="accent4"/>
                </a:solidFill>
              </a:rPr>
              <a:t>Get user input and send it to ChatGPT along with the relevant chunk</a:t>
            </a:r>
            <a:endParaRPr/>
          </a:p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 sz="3200">
                <a:solidFill>
                  <a:schemeClr val="accent6"/>
                </a:solidFill>
              </a:rPr>
              <a:t>Show the chat on Streamlit dashboard</a:t>
            </a:r>
            <a:endParaRPr/>
          </a:p>
        </p:txBody>
      </p:sp>
      <p:sp>
        <p:nvSpPr>
          <p:cNvPr id="554" name="Google Shape;554;p114"/>
          <p:cNvSpPr txBox="1"/>
          <p:nvPr/>
        </p:nvSpPr>
        <p:spPr>
          <a:xfrm>
            <a:off x="215410" y="4857751"/>
            <a:ext cx="43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15"/>
          <p:cNvSpPr txBox="1"/>
          <p:nvPr>
            <p:ph type="ctrTitle"/>
          </p:nvPr>
        </p:nvSpPr>
        <p:spPr>
          <a:xfrm>
            <a:off x="320500" y="164275"/>
            <a:ext cx="40887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00"/>
              <a:t>Applications</a:t>
            </a:r>
            <a:endParaRPr/>
          </a:p>
        </p:txBody>
      </p:sp>
      <p:sp>
        <p:nvSpPr>
          <p:cNvPr id="560" name="Google Shape;560;p115"/>
          <p:cNvSpPr txBox="1"/>
          <p:nvPr>
            <p:ph idx="1" type="subTitle"/>
          </p:nvPr>
        </p:nvSpPr>
        <p:spPr>
          <a:xfrm>
            <a:off x="654900" y="1506375"/>
            <a:ext cx="827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445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600"/>
              <a:buFont typeface="Courier New"/>
              <a:buChar char="o"/>
            </a:pPr>
            <a:r>
              <a:rPr b="1" lang="en" sz="2600">
                <a:solidFill>
                  <a:schemeClr val="accent3"/>
                </a:solidFill>
              </a:rPr>
              <a:t>Personal Finance Management: Help users budget, save, and invest wisely through personalized advice.</a:t>
            </a:r>
            <a:endParaRPr sz="2600"/>
          </a:p>
          <a:p>
            <a:pPr indent="-4445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600"/>
              <a:buFont typeface="Courier New"/>
              <a:buChar char="o"/>
            </a:pPr>
            <a:r>
              <a:rPr b="1" lang="en" sz="2600">
                <a:solidFill>
                  <a:schemeClr val="accent4"/>
                </a:solidFill>
              </a:rPr>
              <a:t>Investment Platforms: Offer tailored investment strategies based on individual risk profiles and financial goals.</a:t>
            </a:r>
            <a:endParaRPr sz="2600"/>
          </a:p>
        </p:txBody>
      </p:sp>
      <p:sp>
        <p:nvSpPr>
          <p:cNvPr id="561" name="Google Shape;561;p115"/>
          <p:cNvSpPr txBox="1"/>
          <p:nvPr/>
        </p:nvSpPr>
        <p:spPr>
          <a:xfrm>
            <a:off x="215410" y="4857751"/>
            <a:ext cx="43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16"/>
          <p:cNvSpPr txBox="1"/>
          <p:nvPr>
            <p:ph type="ctrTitle"/>
          </p:nvPr>
        </p:nvSpPr>
        <p:spPr>
          <a:xfrm>
            <a:off x="320500" y="164275"/>
            <a:ext cx="40887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00"/>
              <a:t>Applications</a:t>
            </a:r>
            <a:endParaRPr/>
          </a:p>
        </p:txBody>
      </p:sp>
      <p:sp>
        <p:nvSpPr>
          <p:cNvPr id="567" name="Google Shape;567;p116"/>
          <p:cNvSpPr txBox="1"/>
          <p:nvPr>
            <p:ph idx="1" type="subTitle"/>
          </p:nvPr>
        </p:nvSpPr>
        <p:spPr>
          <a:xfrm>
            <a:off x="654900" y="1506375"/>
            <a:ext cx="827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3700" lvl="0" marL="457200" rtl="0" algn="l">
              <a:spcBef>
                <a:spcPts val="800"/>
              </a:spcBef>
              <a:spcAft>
                <a:spcPts val="0"/>
              </a:spcAft>
              <a:buSzPts val="2600"/>
              <a:buFont typeface="Courier New"/>
              <a:buChar char="o"/>
            </a:pPr>
            <a:r>
              <a:rPr b="1" lang="en" sz="2600">
                <a:solidFill>
                  <a:schemeClr val="accent3"/>
                </a:solidFill>
              </a:rPr>
              <a:t>Tax Consultation: Guide users through the complexity of tax planning, filing, and optimization.</a:t>
            </a:r>
            <a:endParaRPr sz="2600"/>
          </a:p>
          <a:p>
            <a:pPr indent="-393700" lvl="0" marL="457200" rtl="0" algn="l">
              <a:spcBef>
                <a:spcPts val="800"/>
              </a:spcBef>
              <a:spcAft>
                <a:spcPts val="0"/>
              </a:spcAft>
              <a:buSzPts val="2600"/>
              <a:buFont typeface="Courier New"/>
              <a:buChar char="o"/>
            </a:pPr>
            <a:r>
              <a:rPr b="1" lang="en" sz="2600">
                <a:solidFill>
                  <a:schemeClr val="accent6"/>
                </a:solidFill>
              </a:rPr>
              <a:t>Banking Services: Integrate with banks to assist customers in account management, loan applications, and other financial services.</a:t>
            </a:r>
            <a:endParaRPr sz="2600"/>
          </a:p>
        </p:txBody>
      </p:sp>
      <p:sp>
        <p:nvSpPr>
          <p:cNvPr id="568" name="Google Shape;568;p116"/>
          <p:cNvSpPr txBox="1"/>
          <p:nvPr/>
        </p:nvSpPr>
        <p:spPr>
          <a:xfrm>
            <a:off x="215410" y="4857751"/>
            <a:ext cx="43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17"/>
          <p:cNvSpPr txBox="1"/>
          <p:nvPr>
            <p:ph type="ctrTitle"/>
          </p:nvPr>
        </p:nvSpPr>
        <p:spPr>
          <a:xfrm>
            <a:off x="1008630" y="1530927"/>
            <a:ext cx="7255500" cy="18774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7000">
                <a:solidFill>
                  <a:srgbClr val="FFFFFF"/>
                </a:solidFill>
              </a:rPr>
              <a:t>Thank you</a:t>
            </a:r>
            <a:br>
              <a:rPr lang="en" sz="7000">
                <a:solidFill>
                  <a:srgbClr val="FFFFFF"/>
                </a:solidFill>
              </a:rPr>
            </a:br>
            <a:r>
              <a:rPr lang="en" sz="7000">
                <a:solidFill>
                  <a:srgbClr val="FFFFFF"/>
                </a:solidFill>
              </a:rPr>
              <a:t>&amp; Welcome </a:t>
            </a:r>
            <a:endParaRPr sz="7000">
              <a:solidFill>
                <a:srgbClr val="FFFFFF"/>
              </a:solidFill>
            </a:endParaRPr>
          </a:p>
        </p:txBody>
      </p:sp>
      <p:pic>
        <p:nvPicPr>
          <p:cNvPr descr="Picture 6" id="574" name="Google Shape;574;p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0210" y="76202"/>
            <a:ext cx="2041481" cy="516659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117"/>
          <p:cNvSpPr txBox="1"/>
          <p:nvPr/>
        </p:nvSpPr>
        <p:spPr>
          <a:xfrm>
            <a:off x="278884" y="4836140"/>
            <a:ext cx="219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1" i="0" lang="en" sz="800" u="none" cap="none" strike="noStrike">
                <a:solidFill>
                  <a:srgbClr val="22222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‹#›</a:t>
            </a:fld>
            <a:endParaRPr b="1" i="0" sz="800" u="none" cap="none" strike="noStrike">
              <a:solidFill>
                <a:srgbClr val="22222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oodoo Powerpoint Template">
  <a:themeElements>
    <a:clrScheme name="Voodoo Powerpoint Template">
      <a:dk1>
        <a:srgbClr val="222222"/>
      </a:dk1>
      <a:lt1>
        <a:srgbClr val="F0F0F0"/>
      </a:lt1>
      <a:dk2>
        <a:srgbClr val="A7A7A7"/>
      </a:dk2>
      <a:lt2>
        <a:srgbClr val="535353"/>
      </a:lt2>
      <a:accent1>
        <a:srgbClr val="1D46F3"/>
      </a:accent1>
      <a:accent2>
        <a:srgbClr val="FE5757"/>
      </a:accent2>
      <a:accent3>
        <a:srgbClr val="FE0061"/>
      </a:accent3>
      <a:accent4>
        <a:srgbClr val="A905B7"/>
      </a:accent4>
      <a:accent5>
        <a:srgbClr val="7030BD"/>
      </a:accent5>
      <a:accent6>
        <a:srgbClr val="3C4EBC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F0E8E273-5914-4C9E-AF87-2E5519A96939}"/>
</file>

<file path=customXml/itemProps2.xml><?xml version="1.0" encoding="utf-8"?>
<ds:datastoreItem xmlns:ds="http://schemas.openxmlformats.org/officeDocument/2006/customXml" ds:itemID="{7EAED73F-11B6-41BF-87C7-D175F467F75B}"/>
</file>

<file path=customXml/itemProps3.xml><?xml version="1.0" encoding="utf-8"?>
<ds:datastoreItem xmlns:ds="http://schemas.openxmlformats.org/officeDocument/2006/customXml" ds:itemID="{E35B7BCF-9EBB-49DD-8AD1-CB0C85AD6C8B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20514500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