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Healthcare Database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healthcare database management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Generate Vector Embeddings using OpenAI Embeddings in 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Store the Vector Embeddings in Faiss Vector Database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Fetch the chunk of source most relevant to user input using the vector embeddings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 along with the relevant chunk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Patient Records: Assist healthcare providers in retrieving and updating patient medical records quickly and accurately.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Lab Results: Provide immediate access to lab reports and diagnostic tests for both patients and healthcare providers.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Telehealth Services: Integrate with telehealth platforms to offer seamless scheduling and data retrieval.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Prescription Management: Aid pharmacists and healthcare providers in tracking and fulfilling medication prescriptions.</a:t>
            </a:r>
            <a:endParaRPr sz="2600"/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ACFACF2-4BFC-4BCC-9D1E-924770ED5F01}"/>
</file>

<file path=customXml/itemProps2.xml><?xml version="1.0" encoding="utf-8"?>
<ds:datastoreItem xmlns:ds="http://schemas.openxmlformats.org/officeDocument/2006/customXml" ds:itemID="{E6D547B3-F302-41F3-889F-754C5917A4E5}"/>
</file>

<file path=customXml/itemProps3.xml><?xml version="1.0" encoding="utf-8"?>
<ds:datastoreItem xmlns:ds="http://schemas.openxmlformats.org/officeDocument/2006/customXml" ds:itemID="{AA2EEDAA-0CF3-4773-ACBC-A6862B2B3CF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20511300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