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5" r:id="rId4"/>
    <p:sldMasterId id="21474837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pen Sans SemiBol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26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8" Type="http://schemas.openxmlformats.org/officeDocument/2006/relationships/font" Target="fonts/Montserrat-boldItalic.fntdata"/><Relationship Id="rId3" Type="http://schemas.openxmlformats.org/officeDocument/2006/relationships/presProps" Target="presProps.xml"/><Relationship Id="rId21" Type="http://schemas.openxmlformats.org/officeDocument/2006/relationships/font" Target="fonts/OpenSansSemiBold-italic.fntdata"/><Relationship Id="rId7" Type="http://schemas.openxmlformats.org/officeDocument/2006/relationships/slide" Target="slides/slide1.xml"/><Relationship Id="rId25" Type="http://schemas.openxmlformats.org/officeDocument/2006/relationships/font" Target="fonts/OpenSans-italic.fntdata"/><Relationship Id="rId12" Type="http://schemas.openxmlformats.org/officeDocument/2006/relationships/slide" Target="slides/slide6.xml"/><Relationship Id="rId17" Type="http://schemas.openxmlformats.org/officeDocument/2006/relationships/font" Target="fonts/Montserrat-italic.fntdata"/><Relationship Id="rId2" Type="http://schemas.openxmlformats.org/officeDocument/2006/relationships/viewProps" Target="viewProps.xml"/><Relationship Id="rId20" Type="http://schemas.openxmlformats.org/officeDocument/2006/relationships/font" Target="fonts/OpenSansSemiBold-bold.fntdata"/><Relationship Id="rId16" Type="http://schemas.openxmlformats.org/officeDocument/2006/relationships/font" Target="fonts/Montserrat-bold.fntdata"/><Relationship Id="rId29" Type="http://schemas.openxmlformats.org/officeDocument/2006/relationships/customXml" Target="../customXml/item3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24" Type="http://schemas.openxmlformats.org/officeDocument/2006/relationships/font" Target="fonts/OpenSans-bold.fntdata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23" Type="http://schemas.openxmlformats.org/officeDocument/2006/relationships/font" Target="fonts/OpenSans-regular.fntdata"/><Relationship Id="rId15" Type="http://schemas.openxmlformats.org/officeDocument/2006/relationships/font" Target="fonts/Montserrat-regular.fntdata"/><Relationship Id="rId28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OpenSansSemiBold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2" Type="http://schemas.openxmlformats.org/officeDocument/2006/relationships/font" Target="fonts/OpenSansSemiBold-boldItalic.fntdata"/><Relationship Id="rId14" Type="http://schemas.openxmlformats.org/officeDocument/2006/relationships/slide" Target="slides/slide8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78e42c6e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278e42c6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8e42c6e50_0_4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78e42c6e50_0_4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8e42c6e50_0_5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78e42c6e50_0_5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9345fb5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79345fb5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78e42c6e50_0_5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78e42c6e50_0_5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9345fb5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79345fb5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9345fb5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79345fb5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78e42c6e50_0_4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278e42c6e50_0_4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Slide">
  <p:cSld name="45_Title Slide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>
              <a:alpha val="549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102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grpSp>
        <p:nvGrpSpPr>
          <p:cNvPr id="483" name="Google Shape;483;p102"/>
          <p:cNvGrpSpPr/>
          <p:nvPr/>
        </p:nvGrpSpPr>
        <p:grpSpPr>
          <a:xfrm>
            <a:off x="4162833" y="1381110"/>
            <a:ext cx="4981167" cy="2924646"/>
            <a:chOff x="0" y="0"/>
            <a:chExt cx="6641556" cy="3899529"/>
          </a:xfrm>
        </p:grpSpPr>
        <p:pic>
          <p:nvPicPr>
            <p:cNvPr descr="Picture 7" id="484" name="Google Shape;484;p10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641556" cy="3899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102"/>
            <p:cNvSpPr/>
            <p:nvPr/>
          </p:nvSpPr>
          <p:spPr>
            <a:xfrm>
              <a:off x="2961548" y="3539675"/>
              <a:ext cx="660300" cy="138900"/>
            </a:xfrm>
            <a:prstGeom prst="rect">
              <a:avLst/>
            </a:prstGeom>
            <a:solidFill>
              <a:srgbClr val="1F1C1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0F0"/>
                </a:buClr>
                <a:buSzPts val="1400"/>
                <a:buFont typeface="Open Sans"/>
                <a:buNone/>
              </a:pPr>
              <a:r>
                <a:t/>
              </a:r>
              <a:endParaRPr b="0" i="0" sz="1400" u="none" cap="none" strike="noStrike">
                <a:solidFill>
                  <a:srgbClr val="F0F0F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6" name="Google Shape;486;p102"/>
          <p:cNvSpPr/>
          <p:nvPr>
            <p:ph idx="2" type="pic"/>
          </p:nvPr>
        </p:nvSpPr>
        <p:spPr>
          <a:xfrm>
            <a:off x="4777061" y="1592306"/>
            <a:ext cx="3747300" cy="234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7_Custom Layout" showMasterSp="0">
  <p:cSld name="97_Custom Layout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3"/>
          <p:cNvSpPr/>
          <p:nvPr>
            <p:ph idx="2" type="pic"/>
          </p:nvPr>
        </p:nvSpPr>
        <p:spPr>
          <a:xfrm>
            <a:off x="6867525" y="0"/>
            <a:ext cx="227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103"/>
          <p:cNvSpPr txBox="1"/>
          <p:nvPr>
            <p:ph type="title"/>
          </p:nvPr>
        </p:nvSpPr>
        <p:spPr>
          <a:xfrm>
            <a:off x="764381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90" name="Google Shape;490;p10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8_Custom Layout">
  <p:cSld name="98_Custom Layout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0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9_Custom Layout" showMasterSp="0">
  <p:cSld name="99_Custom Layout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105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_Custom Layout">
  <p:cSld name="100_Custom Layou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06"/>
          <p:cNvSpPr/>
          <p:nvPr>
            <p:ph idx="2" type="pic"/>
          </p:nvPr>
        </p:nvSpPr>
        <p:spPr>
          <a:xfrm>
            <a:off x="4571999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106"/>
          <p:cNvSpPr txBox="1"/>
          <p:nvPr>
            <p:ph type="title"/>
          </p:nvPr>
        </p:nvSpPr>
        <p:spPr>
          <a:xfrm>
            <a:off x="1521619" y="710026"/>
            <a:ext cx="30504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1_Custom Layout">
  <p:cSld name="101_Custom Layou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07"/>
          <p:cNvSpPr/>
          <p:nvPr>
            <p:ph idx="2" type="pic"/>
          </p:nvPr>
        </p:nvSpPr>
        <p:spPr>
          <a:xfrm>
            <a:off x="3699264" y="1698532"/>
            <a:ext cx="1745400" cy="174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 showMasterSp="0">
  <p:cSld name="27_Custom Layout 2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8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108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108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8" name="Google Shape;508;p108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9" name="Google Shape;509;p108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08"/>
          <p:cNvSpPr/>
          <p:nvPr>
            <p:ph idx="2" type="pic"/>
          </p:nvPr>
        </p:nvSpPr>
        <p:spPr>
          <a:xfrm>
            <a:off x="370663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108"/>
          <p:cNvSpPr/>
          <p:nvPr>
            <p:ph idx="3" type="pic"/>
          </p:nvPr>
        </p:nvSpPr>
        <p:spPr>
          <a:xfrm>
            <a:off x="2831230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108"/>
          <p:cNvSpPr/>
          <p:nvPr>
            <p:ph idx="4" type="pic"/>
          </p:nvPr>
        </p:nvSpPr>
        <p:spPr>
          <a:xfrm>
            <a:off x="529179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showMasterSp="0">
  <p:cSld name="25_Custom Layou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9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p109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109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7" name="Google Shape;517;p109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8" name="Google Shape;518;p109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 showMasterSp="0">
  <p:cSld name="41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1521619" y="710026"/>
            <a:ext cx="3050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1"/>
          <p:cNvSpPr/>
          <p:nvPr>
            <p:ph idx="3" type="pic"/>
          </p:nvPr>
        </p:nvSpPr>
        <p:spPr>
          <a:xfrm>
            <a:off x="407881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1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Custom Layout">
  <p:cSld name="50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764381" y="2851961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764381" y="844153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22"/>
          <p:cNvSpPr/>
          <p:nvPr>
            <p:ph idx="2" type="pic"/>
          </p:nvPr>
        </p:nvSpPr>
        <p:spPr>
          <a:xfrm>
            <a:off x="1601475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0" name="Google Shape;90;p22"/>
          <p:cNvSpPr/>
          <p:nvPr>
            <p:ph idx="3" type="pic"/>
          </p:nvPr>
        </p:nvSpPr>
        <p:spPr>
          <a:xfrm>
            <a:off x="335894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1" name="Google Shape;91;p22"/>
          <p:cNvSpPr/>
          <p:nvPr>
            <p:ph idx="4" type="pic"/>
          </p:nvPr>
        </p:nvSpPr>
        <p:spPr>
          <a:xfrm>
            <a:off x="511641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2" name="Google Shape;92;p22"/>
          <p:cNvSpPr/>
          <p:nvPr>
            <p:ph idx="5" type="pic"/>
          </p:nvPr>
        </p:nvSpPr>
        <p:spPr>
          <a:xfrm>
            <a:off x="6871688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3" name="Google Shape;93;p22"/>
          <p:cNvSpPr/>
          <p:nvPr>
            <p:ph idx="6" type="pic"/>
          </p:nvPr>
        </p:nvSpPr>
        <p:spPr>
          <a:xfrm>
            <a:off x="1601475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4" name="Google Shape;94;p22"/>
          <p:cNvSpPr/>
          <p:nvPr>
            <p:ph idx="7" type="pic"/>
          </p:nvPr>
        </p:nvSpPr>
        <p:spPr>
          <a:xfrm>
            <a:off x="335894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5" name="Google Shape;95;p22"/>
          <p:cNvSpPr/>
          <p:nvPr>
            <p:ph idx="8" type="pic"/>
          </p:nvPr>
        </p:nvSpPr>
        <p:spPr>
          <a:xfrm>
            <a:off x="511641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6" name="Google Shape;96;p22"/>
          <p:cNvSpPr/>
          <p:nvPr>
            <p:ph idx="9" type="pic"/>
          </p:nvPr>
        </p:nvSpPr>
        <p:spPr>
          <a:xfrm>
            <a:off x="6871688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Custom Layout">
  <p:cSld name="49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/>
          <p:nvPr>
            <p:ph idx="2" type="pic"/>
          </p:nvPr>
        </p:nvSpPr>
        <p:spPr>
          <a:xfrm>
            <a:off x="197581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3"/>
          <p:cNvSpPr/>
          <p:nvPr>
            <p:ph idx="3" type="pic"/>
          </p:nvPr>
        </p:nvSpPr>
        <p:spPr>
          <a:xfrm>
            <a:off x="373328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3"/>
          <p:cNvSpPr/>
          <p:nvPr>
            <p:ph idx="4" type="pic"/>
          </p:nvPr>
        </p:nvSpPr>
        <p:spPr>
          <a:xfrm>
            <a:off x="549075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3"/>
          <p:cNvSpPr/>
          <p:nvPr>
            <p:ph idx="5" type="pic"/>
          </p:nvPr>
        </p:nvSpPr>
        <p:spPr>
          <a:xfrm>
            <a:off x="724602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Custom Layout">
  <p:cSld name="48_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1521619" y="710026"/>
            <a:ext cx="2317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/>
          <p:nvPr>
            <p:ph idx="2" type="pic"/>
          </p:nvPr>
        </p:nvSpPr>
        <p:spPr>
          <a:xfrm>
            <a:off x="3993038" y="844153"/>
            <a:ext cx="2116200" cy="239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4"/>
          <p:cNvSpPr/>
          <p:nvPr>
            <p:ph idx="3" type="pic"/>
          </p:nvPr>
        </p:nvSpPr>
        <p:spPr>
          <a:xfrm>
            <a:off x="6263444" y="839408"/>
            <a:ext cx="2116200" cy="240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Custom Layout">
  <p:cSld name="45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/>
          <p:nvPr>
            <p:ph idx="2" type="pic"/>
          </p:nvPr>
        </p:nvSpPr>
        <p:spPr>
          <a:xfrm>
            <a:off x="1521617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5"/>
          <p:cNvSpPr/>
          <p:nvPr>
            <p:ph idx="3" type="pic"/>
          </p:nvPr>
        </p:nvSpPr>
        <p:spPr>
          <a:xfrm>
            <a:off x="3258479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/>
          <p:nvPr>
            <p:ph idx="4" type="pic"/>
          </p:nvPr>
        </p:nvSpPr>
        <p:spPr>
          <a:xfrm>
            <a:off x="4994153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/>
          <p:nvPr>
            <p:ph idx="5" type="pic"/>
          </p:nvPr>
        </p:nvSpPr>
        <p:spPr>
          <a:xfrm>
            <a:off x="6732204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Custom Layout">
  <p:cSld name="37_Custom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3109981" y="1109729"/>
            <a:ext cx="2924100" cy="2924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1521619" y="710026"/>
            <a:ext cx="3050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>
            <p:ph idx="2" type="pic"/>
          </p:nvPr>
        </p:nvSpPr>
        <p:spPr>
          <a:xfrm>
            <a:off x="1524921" y="1720938"/>
            <a:ext cx="2288400" cy="17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ustom Layout">
  <p:cSld name="34_Custom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/>
          <p:nvPr>
            <p:ph idx="2" type="pic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/>
          <p:nvPr>
            <p:ph idx="2" type="pic"/>
          </p:nvPr>
        </p:nvSpPr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0"/>
          <p:cNvSpPr/>
          <p:nvPr>
            <p:ph idx="3" type="pic"/>
          </p:nvPr>
        </p:nvSpPr>
        <p:spPr>
          <a:xfrm>
            <a:off x="6096000" y="2412817"/>
            <a:ext cx="1171500" cy="1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>
            <p:ph idx="2" type="pic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/>
          <p:nvPr>
            <p:ph idx="2" type="pic"/>
          </p:nvPr>
        </p:nvSpPr>
        <p:spPr>
          <a:xfrm>
            <a:off x="5334000" y="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/>
          <p:nvPr>
            <p:ph idx="2" type="pic"/>
          </p:nvPr>
        </p:nvSpPr>
        <p:spPr>
          <a:xfrm>
            <a:off x="762000" y="0"/>
            <a:ext cx="30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/>
          <p:nvPr>
            <p:ph idx="2" type="pic"/>
          </p:nvPr>
        </p:nvSpPr>
        <p:spPr>
          <a:xfrm>
            <a:off x="5334000" y="342900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/>
          <p:nvPr>
            <p:ph idx="2" type="pic"/>
          </p:nvPr>
        </p:nvSpPr>
        <p:spPr>
          <a:xfrm>
            <a:off x="2592839" y="1446775"/>
            <a:ext cx="2924100" cy="292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1521619" y="710026"/>
            <a:ext cx="2295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/>
          <p:nvPr>
            <p:ph idx="2" type="pic"/>
          </p:nvPr>
        </p:nvSpPr>
        <p:spPr>
          <a:xfrm>
            <a:off x="3817619" y="426719"/>
            <a:ext cx="2278500" cy="1287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64" name="Google Shape;164;p37"/>
          <p:cNvSpPr/>
          <p:nvPr>
            <p:ph idx="3" type="pic"/>
          </p:nvPr>
        </p:nvSpPr>
        <p:spPr>
          <a:xfrm>
            <a:off x="6309360" y="845820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7"/>
          <p:cNvSpPr/>
          <p:nvPr>
            <p:ph idx="4" type="pic"/>
          </p:nvPr>
        </p:nvSpPr>
        <p:spPr>
          <a:xfrm>
            <a:off x="3817619" y="2573116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7"/>
          <p:cNvSpPr/>
          <p:nvPr>
            <p:ph idx="5" type="pic"/>
          </p:nvPr>
        </p:nvSpPr>
        <p:spPr>
          <a:xfrm>
            <a:off x="6309360" y="2992216"/>
            <a:ext cx="2278500" cy="128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8"/>
          <p:cNvSpPr/>
          <p:nvPr>
            <p:ph idx="2" type="pic"/>
          </p:nvPr>
        </p:nvSpPr>
        <p:spPr>
          <a:xfrm>
            <a:off x="76200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70" name="Google Shape;170;p38"/>
          <p:cNvSpPr/>
          <p:nvPr>
            <p:ph idx="3" type="pic"/>
          </p:nvPr>
        </p:nvSpPr>
        <p:spPr>
          <a:xfrm>
            <a:off x="3055619" y="3429000"/>
            <a:ext cx="5326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9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/>
          <p:nvPr>
            <p:ph idx="2" type="pic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8" name="Google Shape;178;p40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Custom Layout">
  <p:cSld name="31_Custom Layou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1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2" name="Google Shape;182;p4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6" name="Google Shape;186;p4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Custom Layout">
  <p:cSld name="38_Custom Layou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>
            <p:ph type="title"/>
          </p:nvPr>
        </p:nvSpPr>
        <p:spPr>
          <a:xfrm>
            <a:off x="5326380" y="376796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0" name="Google Shape;190;p43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4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5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7" name="Google Shape;197;p45"/>
          <p:cNvSpPr/>
          <p:nvPr>
            <p:ph idx="2" type="pic"/>
          </p:nvPr>
        </p:nvSpPr>
        <p:spPr>
          <a:xfrm>
            <a:off x="4564380" y="426719"/>
            <a:ext cx="4579500" cy="30024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98" name="Google Shape;198;p45"/>
          <p:cNvSpPr/>
          <p:nvPr>
            <p:ph idx="3" type="pic"/>
          </p:nvPr>
        </p:nvSpPr>
        <p:spPr>
          <a:xfrm>
            <a:off x="2293620" y="3429000"/>
            <a:ext cx="3802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6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2" name="Google Shape;202;p46"/>
          <p:cNvSpPr/>
          <p:nvPr>
            <p:ph idx="2" type="pic"/>
          </p:nvPr>
        </p:nvSpPr>
        <p:spPr>
          <a:xfrm>
            <a:off x="685038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3" name="Google Shape;203;p46"/>
          <p:cNvSpPr/>
          <p:nvPr>
            <p:ph idx="3" type="pic"/>
          </p:nvPr>
        </p:nvSpPr>
        <p:spPr>
          <a:xfrm>
            <a:off x="4564380" y="2141220"/>
            <a:ext cx="2286000" cy="300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7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7" name="Google Shape;207;p47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8" name="Google Shape;208;p47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47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47"/>
          <p:cNvSpPr/>
          <p:nvPr>
            <p:ph idx="5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8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15" name="Google Shape;215;p48"/>
          <p:cNvSpPr/>
          <p:nvPr>
            <p:ph idx="3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8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9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/>
          <p:nvPr>
            <p:ph idx="2" type="pic"/>
          </p:nvPr>
        </p:nvSpPr>
        <p:spPr>
          <a:xfrm>
            <a:off x="6850380" y="0"/>
            <a:ext cx="2293500" cy="51435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1" name="Google Shape;221;p49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9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/>
          <p:nvPr>
            <p:ph idx="2" type="pic"/>
          </p:nvPr>
        </p:nvSpPr>
        <p:spPr>
          <a:xfrm>
            <a:off x="4564380" y="0"/>
            <a:ext cx="4579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7" name="Google Shape;227;p50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50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1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/>
          <p:nvPr>
            <p:ph idx="2" type="pic"/>
          </p:nvPr>
        </p:nvSpPr>
        <p:spPr>
          <a:xfrm>
            <a:off x="4564380" y="2560319"/>
            <a:ext cx="4579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3" name="Google Shape;233;p51"/>
          <p:cNvSpPr/>
          <p:nvPr>
            <p:ph idx="3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51"/>
          <p:cNvSpPr/>
          <p:nvPr>
            <p:ph idx="4" type="pic"/>
          </p:nvPr>
        </p:nvSpPr>
        <p:spPr>
          <a:xfrm>
            <a:off x="6850380" y="-22861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2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/>
          <p:nvPr>
            <p:ph idx="2" type="pic"/>
          </p:nvPr>
        </p:nvSpPr>
        <p:spPr>
          <a:xfrm>
            <a:off x="4572000" y="0"/>
            <a:ext cx="15240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9" name="Google Shape;239;p52"/>
          <p:cNvSpPr/>
          <p:nvPr>
            <p:ph idx="3" type="pic"/>
          </p:nvPr>
        </p:nvSpPr>
        <p:spPr>
          <a:xfrm>
            <a:off x="6096000" y="171450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52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44" name="Google Shape;244;p53"/>
          <p:cNvSpPr/>
          <p:nvPr>
            <p:ph idx="2" type="pic"/>
          </p:nvPr>
        </p:nvSpPr>
        <p:spPr>
          <a:xfrm>
            <a:off x="4511040" y="1628546"/>
            <a:ext cx="1645800" cy="23208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45" name="Google Shape;245;p53"/>
          <p:cNvSpPr/>
          <p:nvPr>
            <p:ph idx="3" type="pic"/>
          </p:nvPr>
        </p:nvSpPr>
        <p:spPr>
          <a:xfrm>
            <a:off x="6096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53"/>
          <p:cNvSpPr/>
          <p:nvPr>
            <p:ph idx="4" type="pic"/>
          </p:nvPr>
        </p:nvSpPr>
        <p:spPr>
          <a:xfrm>
            <a:off x="7620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53"/>
          <p:cNvSpPr/>
          <p:nvPr>
            <p:ph idx="5" type="pic"/>
          </p:nvPr>
        </p:nvSpPr>
        <p:spPr>
          <a:xfrm>
            <a:off x="3048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53"/>
          <p:cNvSpPr/>
          <p:nvPr>
            <p:ph idx="6" type="pic"/>
          </p:nvPr>
        </p:nvSpPr>
        <p:spPr>
          <a:xfrm>
            <a:off x="1521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53"/>
          <p:cNvSpPr/>
          <p:nvPr>
            <p:ph idx="7" type="pic"/>
          </p:nvPr>
        </p:nvSpPr>
        <p:spPr>
          <a:xfrm>
            <a:off x="-4762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53" name="Google Shape;253;p54"/>
          <p:cNvSpPr/>
          <p:nvPr>
            <p:ph idx="2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54" name="Google Shape;254;p54"/>
          <p:cNvSpPr/>
          <p:nvPr>
            <p:ph idx="3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54"/>
          <p:cNvSpPr/>
          <p:nvPr>
            <p:ph idx="4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54"/>
          <p:cNvSpPr/>
          <p:nvPr>
            <p:ph idx="5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5"/>
          <p:cNvSpPr txBox="1"/>
          <p:nvPr>
            <p:ph type="title"/>
          </p:nvPr>
        </p:nvSpPr>
        <p:spPr>
          <a:xfrm>
            <a:off x="1521618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/>
          <p:nvPr>
            <p:ph idx="2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55"/>
          <p:cNvSpPr/>
          <p:nvPr/>
        </p:nvSpPr>
        <p:spPr>
          <a:xfrm>
            <a:off x="6850380" y="-22861"/>
            <a:ext cx="2293500" cy="51663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Custom Layout">
  <p:cSld name="28_Custom Layou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6"/>
          <p:cNvSpPr txBox="1"/>
          <p:nvPr>
            <p:ph type="title"/>
          </p:nvPr>
        </p:nvSpPr>
        <p:spPr>
          <a:xfrm>
            <a:off x="2283618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5" name="Google Shape;265;p56"/>
          <p:cNvSpPr/>
          <p:nvPr>
            <p:ph idx="2" type="pic"/>
          </p:nvPr>
        </p:nvSpPr>
        <p:spPr>
          <a:xfrm>
            <a:off x="5334000" y="851306"/>
            <a:ext cx="3040500" cy="34311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66" name="Google Shape;266;p56"/>
          <p:cNvSpPr/>
          <p:nvPr/>
        </p:nvSpPr>
        <p:spPr>
          <a:xfrm>
            <a:off x="-1" y="855239"/>
            <a:ext cx="1531500" cy="34272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Custom Layout">
  <p:cSld name="42_Custom Layou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7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>
  <p:cSld name="47_Custom Layou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8"/>
          <p:cNvSpPr/>
          <p:nvPr>
            <p:ph idx="2" type="pic"/>
          </p:nvPr>
        </p:nvSpPr>
        <p:spPr>
          <a:xfrm>
            <a:off x="762000" y="0"/>
            <a:ext cx="8382000" cy="301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Custom Layout" showMasterSp="0">
  <p:cSld name="44_Custom Layou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Custom Layout">
  <p:cSld name="30_Custom Layou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79" name="Google Shape;279;p60"/>
          <p:cNvSpPr/>
          <p:nvPr>
            <p:ph idx="2" type="pic"/>
          </p:nvPr>
        </p:nvSpPr>
        <p:spPr>
          <a:xfrm>
            <a:off x="3664153" y="2096399"/>
            <a:ext cx="810000" cy="810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0" name="Google Shape;280;p60"/>
          <p:cNvSpPr/>
          <p:nvPr>
            <p:ph idx="3" type="pic"/>
          </p:nvPr>
        </p:nvSpPr>
        <p:spPr>
          <a:xfrm>
            <a:off x="542202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60"/>
          <p:cNvSpPr/>
          <p:nvPr>
            <p:ph idx="4" type="pic"/>
          </p:nvPr>
        </p:nvSpPr>
        <p:spPr>
          <a:xfrm>
            <a:off x="717935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60"/>
          <p:cNvSpPr/>
          <p:nvPr>
            <p:ph idx="5" type="pic"/>
          </p:nvPr>
        </p:nvSpPr>
        <p:spPr>
          <a:xfrm>
            <a:off x="1906286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86" name="Google Shape;286;p61"/>
          <p:cNvSpPr/>
          <p:nvPr>
            <p:ph idx="2" type="pic"/>
          </p:nvPr>
        </p:nvSpPr>
        <p:spPr>
          <a:xfrm>
            <a:off x="3007274" y="1613696"/>
            <a:ext cx="1578600" cy="15786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7" name="Google Shape;287;p61"/>
          <p:cNvSpPr/>
          <p:nvPr>
            <p:ph idx="3" type="pic"/>
          </p:nvPr>
        </p:nvSpPr>
        <p:spPr>
          <a:xfrm>
            <a:off x="4798586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61"/>
          <p:cNvSpPr/>
          <p:nvPr>
            <p:ph idx="4" type="pic"/>
          </p:nvPr>
        </p:nvSpPr>
        <p:spPr>
          <a:xfrm>
            <a:off x="6589898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61"/>
          <p:cNvSpPr/>
          <p:nvPr>
            <p:ph idx="5" type="pic"/>
          </p:nvPr>
        </p:nvSpPr>
        <p:spPr>
          <a:xfrm>
            <a:off x="1215963" y="1611292"/>
            <a:ext cx="1578600" cy="157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Title Slide">
  <p:cSld name="62_Title Slid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2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93" name="Google Shape;293;p62"/>
          <p:cNvSpPr/>
          <p:nvPr>
            <p:ph idx="2" type="pic"/>
          </p:nvPr>
        </p:nvSpPr>
        <p:spPr>
          <a:xfrm>
            <a:off x="4572001" y="-22861"/>
            <a:ext cx="4564500" cy="516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5_Custom Layout">
  <p:cSld name="55_Custom Layou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3"/>
          <p:cNvSpPr/>
          <p:nvPr>
            <p:ph idx="2" type="pic"/>
          </p:nvPr>
        </p:nvSpPr>
        <p:spPr>
          <a:xfrm>
            <a:off x="1520475" y="844153"/>
            <a:ext cx="17277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63"/>
          <p:cNvSpPr/>
          <p:nvPr>
            <p:ph idx="3" type="pic"/>
          </p:nvPr>
        </p:nvSpPr>
        <p:spPr>
          <a:xfrm>
            <a:off x="1520475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63"/>
          <p:cNvSpPr/>
          <p:nvPr>
            <p:ph idx="4" type="pic"/>
          </p:nvPr>
        </p:nvSpPr>
        <p:spPr>
          <a:xfrm>
            <a:off x="6256780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63"/>
          <p:cNvSpPr/>
          <p:nvPr>
            <p:ph idx="5" type="pic"/>
          </p:nvPr>
        </p:nvSpPr>
        <p:spPr>
          <a:xfrm>
            <a:off x="5182156" y="844153"/>
            <a:ext cx="31974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63"/>
          <p:cNvSpPr/>
          <p:nvPr>
            <p:ph idx="6" type="pic"/>
          </p:nvPr>
        </p:nvSpPr>
        <p:spPr>
          <a:xfrm>
            <a:off x="3755446" y="2681967"/>
            <a:ext cx="2389200" cy="20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Custom Layout">
  <p:cSld name="57_Custom Layou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4"/>
          <p:cNvSpPr/>
          <p:nvPr>
            <p:ph idx="2" type="pic"/>
          </p:nvPr>
        </p:nvSpPr>
        <p:spPr>
          <a:xfrm>
            <a:off x="4571999" y="2571750"/>
            <a:ext cx="38076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64"/>
          <p:cNvSpPr/>
          <p:nvPr>
            <p:ph idx="3" type="pic"/>
          </p:nvPr>
        </p:nvSpPr>
        <p:spPr>
          <a:xfrm>
            <a:off x="1520429" y="0"/>
            <a:ext cx="3051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8_Custom Layout">
  <p:cSld name="58_Custom Layou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5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65"/>
          <p:cNvSpPr/>
          <p:nvPr>
            <p:ph idx="3" type="pic"/>
          </p:nvPr>
        </p:nvSpPr>
        <p:spPr>
          <a:xfrm>
            <a:off x="2276475" y="2571750"/>
            <a:ext cx="2295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9_Custom Layout">
  <p:cSld name="59_Custom Layou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0_Custom Layout">
  <p:cSld name="60_Custom Layou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7"/>
          <p:cNvSpPr/>
          <p:nvPr>
            <p:ph idx="2" type="pic"/>
          </p:nvPr>
        </p:nvSpPr>
        <p:spPr>
          <a:xfrm>
            <a:off x="762000" y="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67"/>
          <p:cNvSpPr/>
          <p:nvPr>
            <p:ph idx="3" type="pic"/>
          </p:nvPr>
        </p:nvSpPr>
        <p:spPr>
          <a:xfrm>
            <a:off x="762000" y="257175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67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1_Custom Layout">
  <p:cSld name="61_Custom Layou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8"/>
          <p:cNvSpPr/>
          <p:nvPr>
            <p:ph idx="2" type="pic"/>
          </p:nvPr>
        </p:nvSpPr>
        <p:spPr>
          <a:xfrm>
            <a:off x="2276474" y="2571750"/>
            <a:ext cx="2295600" cy="25716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68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1" name="Google Shape;321;p68"/>
          <p:cNvSpPr/>
          <p:nvPr>
            <p:ph idx="3" type="pic"/>
          </p:nvPr>
        </p:nvSpPr>
        <p:spPr>
          <a:xfrm>
            <a:off x="2276474" y="1"/>
            <a:ext cx="2295600" cy="25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Custom Layout">
  <p:cSld name="62_Custom Layou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9"/>
          <p:cNvSpPr/>
          <p:nvPr>
            <p:ph idx="2" type="pic"/>
          </p:nvPr>
        </p:nvSpPr>
        <p:spPr>
          <a:xfrm>
            <a:off x="2276474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69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6" name="Google Shape;326;p69"/>
          <p:cNvSpPr/>
          <p:nvPr>
            <p:ph idx="3" type="pic"/>
          </p:nvPr>
        </p:nvSpPr>
        <p:spPr>
          <a:xfrm>
            <a:off x="4572001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69"/>
          <p:cNvSpPr/>
          <p:nvPr>
            <p:ph idx="4" type="pic"/>
          </p:nvPr>
        </p:nvSpPr>
        <p:spPr>
          <a:xfrm>
            <a:off x="6862902" y="2571751"/>
            <a:ext cx="2281200" cy="21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3_Custom Layout" showMasterSp="0">
  <p:cSld name="63_Custom Layou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7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31" name="Google Shape;331;p70"/>
          <p:cNvSpPr/>
          <p:nvPr>
            <p:ph idx="3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32" name="Google Shape;332;p70"/>
          <p:cNvSpPr/>
          <p:nvPr>
            <p:ph idx="4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70"/>
          <p:cNvSpPr/>
          <p:nvPr>
            <p:ph idx="5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70"/>
          <p:cNvSpPr/>
          <p:nvPr>
            <p:ph idx="6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7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4_Custom Layout" showMasterSp="0">
  <p:cSld name="64_Custom Layou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1"/>
          <p:cNvSpPr/>
          <p:nvPr>
            <p:ph idx="2" type="pic"/>
          </p:nvPr>
        </p:nvSpPr>
        <p:spPr>
          <a:xfrm>
            <a:off x="0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71"/>
          <p:cNvSpPr/>
          <p:nvPr>
            <p:ph idx="3" type="pic"/>
          </p:nvPr>
        </p:nvSpPr>
        <p:spPr>
          <a:xfrm>
            <a:off x="1521687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71"/>
          <p:cNvSpPr/>
          <p:nvPr>
            <p:ph idx="4" type="pic"/>
          </p:nvPr>
        </p:nvSpPr>
        <p:spPr>
          <a:xfrm>
            <a:off x="3043374" y="3386138"/>
            <a:ext cx="15357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71"/>
          <p:cNvSpPr/>
          <p:nvPr>
            <p:ph idx="5" type="pic"/>
          </p:nvPr>
        </p:nvSpPr>
        <p:spPr>
          <a:xfrm>
            <a:off x="4578941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71"/>
          <p:cNvSpPr/>
          <p:nvPr>
            <p:ph idx="6" type="pic"/>
          </p:nvPr>
        </p:nvSpPr>
        <p:spPr>
          <a:xfrm>
            <a:off x="6100625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71"/>
          <p:cNvSpPr/>
          <p:nvPr>
            <p:ph idx="7" type="pic"/>
          </p:nvPr>
        </p:nvSpPr>
        <p:spPr>
          <a:xfrm>
            <a:off x="7622313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71"/>
          <p:cNvSpPr/>
          <p:nvPr>
            <p:ph idx="8" type="pic"/>
          </p:nvPr>
        </p:nvSpPr>
        <p:spPr>
          <a:xfrm>
            <a:off x="0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71"/>
          <p:cNvSpPr/>
          <p:nvPr>
            <p:ph idx="9" type="pic"/>
          </p:nvPr>
        </p:nvSpPr>
        <p:spPr>
          <a:xfrm>
            <a:off x="1521687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71"/>
          <p:cNvSpPr/>
          <p:nvPr>
            <p:ph idx="13" type="pic"/>
          </p:nvPr>
        </p:nvSpPr>
        <p:spPr>
          <a:xfrm>
            <a:off x="3043374" y="-1"/>
            <a:ext cx="15357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71"/>
          <p:cNvSpPr/>
          <p:nvPr>
            <p:ph idx="14" type="pic"/>
          </p:nvPr>
        </p:nvSpPr>
        <p:spPr>
          <a:xfrm>
            <a:off x="4578941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71"/>
          <p:cNvSpPr/>
          <p:nvPr>
            <p:ph idx="15" type="pic"/>
          </p:nvPr>
        </p:nvSpPr>
        <p:spPr>
          <a:xfrm>
            <a:off x="6100625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71"/>
          <p:cNvSpPr/>
          <p:nvPr>
            <p:ph idx="16" type="pic"/>
          </p:nvPr>
        </p:nvSpPr>
        <p:spPr>
          <a:xfrm>
            <a:off x="7622313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71"/>
          <p:cNvSpPr/>
          <p:nvPr>
            <p:ph idx="17" type="pic"/>
          </p:nvPr>
        </p:nvSpPr>
        <p:spPr>
          <a:xfrm>
            <a:off x="0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71"/>
          <p:cNvSpPr/>
          <p:nvPr>
            <p:ph idx="18" type="pic"/>
          </p:nvPr>
        </p:nvSpPr>
        <p:spPr>
          <a:xfrm>
            <a:off x="4578941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71"/>
          <p:cNvSpPr/>
          <p:nvPr>
            <p:ph idx="19" type="pic"/>
          </p:nvPr>
        </p:nvSpPr>
        <p:spPr>
          <a:xfrm>
            <a:off x="6100625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71"/>
          <p:cNvSpPr/>
          <p:nvPr>
            <p:ph idx="20" type="pic"/>
          </p:nvPr>
        </p:nvSpPr>
        <p:spPr>
          <a:xfrm>
            <a:off x="7622313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7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5_Custom Layout" showMasterSp="0">
  <p:cSld name="65_Custom Layou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7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6_Custom Layout" showMasterSp="0">
  <p:cSld name="66_Custom Layou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358" name="Google Shape;358;p73"/>
          <p:cNvPicPr preferRelativeResize="0"/>
          <p:nvPr/>
        </p:nvPicPr>
        <p:blipFill rotWithShape="1">
          <a:blip r:embed="rId2">
            <a:alphaModFix/>
          </a:blip>
          <a:srcRect b="0" l="37272" r="0" t="0"/>
          <a:stretch/>
        </p:blipFill>
        <p:spPr>
          <a:xfrm>
            <a:off x="0" y="267344"/>
            <a:ext cx="4572000" cy="452269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73"/>
          <p:cNvSpPr/>
          <p:nvPr>
            <p:ph idx="2" type="pic"/>
          </p:nvPr>
        </p:nvSpPr>
        <p:spPr>
          <a:xfrm>
            <a:off x="-1" y="371475"/>
            <a:ext cx="4017300" cy="39987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73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7_Custom Layout">
  <p:cSld name="67_Custom Layou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5" name="Google Shape;365;p74"/>
          <p:cNvSpPr/>
          <p:nvPr>
            <p:ph idx="2" type="pic"/>
          </p:nvPr>
        </p:nvSpPr>
        <p:spPr>
          <a:xfrm rot="-2292254">
            <a:off x="5698458" y="1847606"/>
            <a:ext cx="1437750" cy="3626187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74"/>
          <p:cNvSpPr/>
          <p:nvPr>
            <p:ph idx="3" type="pic"/>
          </p:nvPr>
        </p:nvSpPr>
        <p:spPr>
          <a:xfrm rot="2445790">
            <a:off x="7634146" y="826057"/>
            <a:ext cx="1025066" cy="38581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8_Custom Layout">
  <p:cSld name="68_Custom Layou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369" name="Google Shape;36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6969" y="242888"/>
            <a:ext cx="4844969" cy="49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5"/>
          <p:cNvSpPr/>
          <p:nvPr>
            <p:ph idx="2" type="pic"/>
          </p:nvPr>
        </p:nvSpPr>
        <p:spPr>
          <a:xfrm>
            <a:off x="7694631" y="2109193"/>
            <a:ext cx="1028700" cy="30342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7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72" name="Google Shape;372;p75"/>
          <p:cNvSpPr/>
          <p:nvPr>
            <p:ph idx="3" type="pic"/>
          </p:nvPr>
        </p:nvSpPr>
        <p:spPr>
          <a:xfrm>
            <a:off x="5706477" y="1516261"/>
            <a:ext cx="1882500" cy="39945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75"/>
          <p:cNvSpPr/>
          <p:nvPr>
            <p:ph idx="4" type="pic"/>
          </p:nvPr>
        </p:nvSpPr>
        <p:spPr>
          <a:xfrm>
            <a:off x="4572001" y="2108018"/>
            <a:ext cx="1028700" cy="30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_Custom Layout">
  <p:cSld name="69_Custom Layou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6"/>
          <p:cNvSpPr/>
          <p:nvPr>
            <p:ph idx="2" type="pic"/>
          </p:nvPr>
        </p:nvSpPr>
        <p:spPr>
          <a:xfrm>
            <a:off x="2276475" y="-1"/>
            <a:ext cx="6103200" cy="300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1_Custom Layout" showMasterSp="0">
  <p:cSld name="71_Custom Layou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2_Custom Layout">
  <p:cSld name="72_Custom Layou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8"/>
          <p:cNvSpPr/>
          <p:nvPr>
            <p:ph idx="2" type="pic"/>
          </p:nvPr>
        </p:nvSpPr>
        <p:spPr>
          <a:xfrm>
            <a:off x="762000" y="0"/>
            <a:ext cx="83820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3_Custom Layout">
  <p:cSld name="73_Custom Layou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9"/>
          <p:cNvSpPr/>
          <p:nvPr>
            <p:ph idx="2" type="pic"/>
          </p:nvPr>
        </p:nvSpPr>
        <p:spPr>
          <a:xfrm>
            <a:off x="376763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79"/>
          <p:cNvSpPr/>
          <p:nvPr>
            <p:ph idx="3" type="pic"/>
          </p:nvPr>
        </p:nvSpPr>
        <p:spPr>
          <a:xfrm>
            <a:off x="686761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79"/>
          <p:cNvSpPr/>
          <p:nvPr>
            <p:ph idx="4" type="pic"/>
          </p:nvPr>
        </p:nvSpPr>
        <p:spPr>
          <a:xfrm>
            <a:off x="5317628" y="3193350"/>
            <a:ext cx="1512000" cy="1512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4_Custom Layout">
  <p:cSld name="74_Custom Layou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0"/>
          <p:cNvSpPr txBox="1"/>
          <p:nvPr>
            <p:ph type="title"/>
          </p:nvPr>
        </p:nvSpPr>
        <p:spPr>
          <a:xfrm>
            <a:off x="1521619" y="3331304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90" name="Google Shape;390;p80"/>
          <p:cNvSpPr/>
          <p:nvPr>
            <p:ph idx="2" type="pic"/>
          </p:nvPr>
        </p:nvSpPr>
        <p:spPr>
          <a:xfrm>
            <a:off x="2278379" y="0"/>
            <a:ext cx="2293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91" name="Google Shape;391;p80"/>
          <p:cNvSpPr/>
          <p:nvPr>
            <p:ph idx="3" type="pic"/>
          </p:nvPr>
        </p:nvSpPr>
        <p:spPr>
          <a:xfrm>
            <a:off x="4564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80"/>
          <p:cNvSpPr/>
          <p:nvPr>
            <p:ph idx="4" type="pic"/>
          </p:nvPr>
        </p:nvSpPr>
        <p:spPr>
          <a:xfrm>
            <a:off x="6850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Custom Layout">
  <p:cSld name="75_Custom Layou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1"/>
          <p:cNvSpPr/>
          <p:nvPr>
            <p:ph idx="2" type="pic"/>
          </p:nvPr>
        </p:nvSpPr>
        <p:spPr>
          <a:xfrm>
            <a:off x="762000" y="0"/>
            <a:ext cx="229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8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6_Custom Layout">
  <p:cSld name="76_Custom Layou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0" name="Google Shape;400;p82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7_Custom Layout">
  <p:cSld name="77_Custom Layou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4" name="Google Shape;404;p83"/>
          <p:cNvSpPr/>
          <p:nvPr>
            <p:ph idx="2" type="pic"/>
          </p:nvPr>
        </p:nvSpPr>
        <p:spPr>
          <a:xfrm>
            <a:off x="6096000" y="52633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83"/>
          <p:cNvSpPr/>
          <p:nvPr>
            <p:ph idx="3" type="pic"/>
          </p:nvPr>
        </p:nvSpPr>
        <p:spPr>
          <a:xfrm>
            <a:off x="4572001" y="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83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8_Custom Layout">
  <p:cSld name="78_Custom Layout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10" name="Google Shape;410;p84"/>
          <p:cNvSpPr/>
          <p:nvPr>
            <p:ph idx="2" type="pic"/>
          </p:nvPr>
        </p:nvSpPr>
        <p:spPr>
          <a:xfrm>
            <a:off x="1521619" y="2571750"/>
            <a:ext cx="30504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9_Custom Layout">
  <p:cSld name="79_Custom Layou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8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1_Custom Layout">
  <p:cSld name="81_Custom Layou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8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Custom Layout">
  <p:cSld name="80_Custom Layou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87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0" name="Google Shape;420;p87"/>
          <p:cNvSpPr/>
          <p:nvPr>
            <p:ph idx="2" type="pic"/>
          </p:nvPr>
        </p:nvSpPr>
        <p:spPr>
          <a:xfrm>
            <a:off x="6093616" y="0"/>
            <a:ext cx="3050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2_Custom Layout">
  <p:cSld name="82_Custom Layou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8"/>
          <p:cNvSpPr txBox="1"/>
          <p:nvPr>
            <p:ph type="title"/>
          </p:nvPr>
        </p:nvSpPr>
        <p:spPr>
          <a:xfrm>
            <a:off x="1521619" y="3658013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4" name="Google Shape;424;p88"/>
          <p:cNvSpPr/>
          <p:nvPr>
            <p:ph idx="2" type="pic"/>
          </p:nvPr>
        </p:nvSpPr>
        <p:spPr>
          <a:xfrm>
            <a:off x="1520428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425" name="Google Shape;425;p88"/>
          <p:cNvSpPr/>
          <p:nvPr>
            <p:ph idx="3" type="pic"/>
          </p:nvPr>
        </p:nvSpPr>
        <p:spPr>
          <a:xfrm>
            <a:off x="6850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3_Custom Layout">
  <p:cSld name="83_Custom Layou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89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89"/>
          <p:cNvSpPr txBox="1"/>
          <p:nvPr>
            <p:ph type="title"/>
          </p:nvPr>
        </p:nvSpPr>
        <p:spPr>
          <a:xfrm>
            <a:off x="4961964" y="418825"/>
            <a:ext cx="342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4_Custom Layout">
  <p:cSld name="84_Custom Layout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3" name="Google Shape;433;p90"/>
          <p:cNvSpPr/>
          <p:nvPr>
            <p:ph idx="2" type="pic"/>
          </p:nvPr>
        </p:nvSpPr>
        <p:spPr>
          <a:xfrm>
            <a:off x="5487491" y="844153"/>
            <a:ext cx="13584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90"/>
          <p:cNvSpPr/>
          <p:nvPr>
            <p:ph idx="3" type="pic"/>
          </p:nvPr>
        </p:nvSpPr>
        <p:spPr>
          <a:xfrm>
            <a:off x="6465911" y="3358776"/>
            <a:ext cx="1913700" cy="17847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90"/>
          <p:cNvSpPr/>
          <p:nvPr>
            <p:ph idx="4" type="pic"/>
          </p:nvPr>
        </p:nvSpPr>
        <p:spPr>
          <a:xfrm>
            <a:off x="4572000" y="1634347"/>
            <a:ext cx="1358400" cy="1266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5_Custom Layout" showMasterSp="0">
  <p:cSld name="85_Custom Layout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9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9" name="Google Shape;439;p9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6_Custom Layout" showMasterSp="0">
  <p:cSld name="96_Custom Layou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2"/>
          <p:cNvSpPr/>
          <p:nvPr>
            <p:ph idx="2" type="pic"/>
          </p:nvPr>
        </p:nvSpPr>
        <p:spPr>
          <a:xfrm>
            <a:off x="3038254" y="0"/>
            <a:ext cx="6105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9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43" name="Google Shape;443;p9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6_Custom Layout">
  <p:cSld name="86_Custom Layout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3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93"/>
          <p:cNvSpPr txBox="1"/>
          <p:nvPr>
            <p:ph type="title"/>
          </p:nvPr>
        </p:nvSpPr>
        <p:spPr>
          <a:xfrm>
            <a:off x="5100638" y="710026"/>
            <a:ext cx="3285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2_Custom Layout">
  <p:cSld name="102_Custom Layou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4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94"/>
          <p:cNvSpPr txBox="1"/>
          <p:nvPr>
            <p:ph type="title"/>
          </p:nvPr>
        </p:nvSpPr>
        <p:spPr>
          <a:xfrm>
            <a:off x="1521619" y="376796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5" id="452" name="Google Shape;452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0_Custom Layout">
  <p:cSld name="70_Custom Layou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5"/>
          <p:cNvSpPr txBox="1"/>
          <p:nvPr>
            <p:ph type="title"/>
          </p:nvPr>
        </p:nvSpPr>
        <p:spPr>
          <a:xfrm>
            <a:off x="769660" y="1968258"/>
            <a:ext cx="7610100" cy="1125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200"/>
              <a:buFont typeface="Montserrat"/>
              <a:buNone/>
              <a:defRPr sz="72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2" id="456" name="Google Shape;456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5_Custom Layout">
  <p:cSld name="95_Custom Layout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6"/>
          <p:cNvSpPr/>
          <p:nvPr>
            <p:ph idx="2" type="pic"/>
          </p:nvPr>
        </p:nvSpPr>
        <p:spPr>
          <a:xfrm>
            <a:off x="1520429" y="2104229"/>
            <a:ext cx="6282300" cy="70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0_Custom Layout">
  <p:cSld name="90_Custom Layou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7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1_Custom Layout">
  <p:cSld name="91_Custom Layout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66" name="Google Shape;466;p98"/>
          <p:cNvSpPr/>
          <p:nvPr>
            <p:ph idx="2" type="pic"/>
          </p:nvPr>
        </p:nvSpPr>
        <p:spPr>
          <a:xfrm>
            <a:off x="1521617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98"/>
          <p:cNvSpPr/>
          <p:nvPr>
            <p:ph idx="3" type="pic"/>
          </p:nvPr>
        </p:nvSpPr>
        <p:spPr>
          <a:xfrm>
            <a:off x="3258479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98"/>
          <p:cNvSpPr/>
          <p:nvPr>
            <p:ph idx="4" type="pic"/>
          </p:nvPr>
        </p:nvSpPr>
        <p:spPr>
          <a:xfrm>
            <a:off x="4994153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98"/>
          <p:cNvSpPr/>
          <p:nvPr>
            <p:ph idx="5" type="pic"/>
          </p:nvPr>
        </p:nvSpPr>
        <p:spPr>
          <a:xfrm>
            <a:off x="6732204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2_Custom Layout" showMasterSp="0">
  <p:cSld name="92_Custom Layou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99"/>
          <p:cNvSpPr txBox="1"/>
          <p:nvPr>
            <p:ph type="title"/>
          </p:nvPr>
        </p:nvSpPr>
        <p:spPr>
          <a:xfrm>
            <a:off x="764381" y="1634365"/>
            <a:ext cx="7615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ontserrat"/>
              <a:buNone/>
              <a:defRPr sz="6600"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73" name="Google Shape;473;p9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3_Custom Layout" showMasterSp="0">
  <p:cSld name="93_Custom Layout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0"/>
          <p:cNvSpPr/>
          <p:nvPr>
            <p:ph idx="2" type="pic"/>
          </p:nvPr>
        </p:nvSpPr>
        <p:spPr>
          <a:xfrm>
            <a:off x="1800736" y="1765267"/>
            <a:ext cx="5542500" cy="1213200"/>
          </a:xfrm>
          <a:prstGeom prst="rect">
            <a:avLst/>
          </a:prstGeom>
          <a:noFill/>
          <a:ln>
            <a:noFill/>
          </a:ln>
          <a:effectLst>
            <a:outerShdw blurRad="381000" rotWithShape="0" dir="5400000" dist="254000">
              <a:srgbClr val="000000">
                <a:alpha val="11370"/>
              </a:srgbClr>
            </a:outerShdw>
          </a:effectLst>
        </p:spPr>
      </p:sp>
      <p:sp>
        <p:nvSpPr>
          <p:cNvPr id="476" name="Google Shape;476;p10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4_Custom Layout" showMasterSp="0">
  <p:cSld name="94_Custom Layout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84" Type="http://schemas.openxmlformats.org/officeDocument/2006/relationships/slideLayout" Target="../slideLayouts/slideLayout96.xml"/><Relationship Id="rId83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54.xml"/><Relationship Id="rId86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53.xml"/><Relationship Id="rId85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56.xml"/><Relationship Id="rId88" Type="http://schemas.openxmlformats.org/officeDocument/2006/relationships/slideLayout" Target="../slideLayouts/slideLayout100.xml"/><Relationship Id="rId43" Type="http://schemas.openxmlformats.org/officeDocument/2006/relationships/slideLayout" Target="../slideLayouts/slideLayout55.xml"/><Relationship Id="rId87" Type="http://schemas.openxmlformats.org/officeDocument/2006/relationships/slideLayout" Target="../slideLayouts/slideLayout99.xml"/><Relationship Id="rId46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57.xml"/><Relationship Id="rId89" Type="http://schemas.openxmlformats.org/officeDocument/2006/relationships/slideLayout" Target="../slideLayouts/slideLayout101.xml"/><Relationship Id="rId80" Type="http://schemas.openxmlformats.org/officeDocument/2006/relationships/slideLayout" Target="../slideLayouts/slideLayout92.xml"/><Relationship Id="rId82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48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73" Type="http://schemas.openxmlformats.org/officeDocument/2006/relationships/slideLayout" Target="../slideLayouts/slideLayout85.xml"/><Relationship Id="rId72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43.xml"/><Relationship Id="rId75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42.xml"/><Relationship Id="rId74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45.xml"/><Relationship Id="rId77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44.xml"/><Relationship Id="rId76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47.xml"/><Relationship Id="rId79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46.xml"/><Relationship Id="rId78" Type="http://schemas.openxmlformats.org/officeDocument/2006/relationships/slideLayout" Target="../slideLayouts/slideLayout90.xml"/><Relationship Id="rId71" Type="http://schemas.openxmlformats.org/officeDocument/2006/relationships/slideLayout" Target="../slideLayouts/slideLayout83.xml"/><Relationship Id="rId70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62" Type="http://schemas.openxmlformats.org/officeDocument/2006/relationships/slideLayout" Target="../slideLayouts/slideLayout74.xml"/><Relationship Id="rId61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32.xml"/><Relationship Id="rId64" Type="http://schemas.openxmlformats.org/officeDocument/2006/relationships/slideLayout" Target="../slideLayouts/slideLayout76.xml"/><Relationship Id="rId63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34.xml"/><Relationship Id="rId66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33.xml"/><Relationship Id="rId65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36.xml"/><Relationship Id="rId68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35.xml"/><Relationship Id="rId67" Type="http://schemas.openxmlformats.org/officeDocument/2006/relationships/slideLayout" Target="../slideLayouts/slideLayout79.xml"/><Relationship Id="rId60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69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1.xml"/><Relationship Id="rId51" Type="http://schemas.openxmlformats.org/officeDocument/2006/relationships/slideLayout" Target="../slideLayouts/slideLayout63.xml"/><Relationship Id="rId95" Type="http://schemas.openxmlformats.org/officeDocument/2006/relationships/slideLayout" Target="../slideLayouts/slideLayout107.xml"/><Relationship Id="rId50" Type="http://schemas.openxmlformats.org/officeDocument/2006/relationships/slideLayout" Target="../slideLayouts/slideLayout62.xml"/><Relationship Id="rId94" Type="http://schemas.openxmlformats.org/officeDocument/2006/relationships/slideLayout" Target="../slideLayouts/slideLayout106.xml"/><Relationship Id="rId53" Type="http://schemas.openxmlformats.org/officeDocument/2006/relationships/slideLayout" Target="../slideLayouts/slideLayout65.xml"/><Relationship Id="rId52" Type="http://schemas.openxmlformats.org/officeDocument/2006/relationships/slideLayout" Target="../slideLayouts/slideLayout64.xml"/><Relationship Id="rId96" Type="http://schemas.openxmlformats.org/officeDocument/2006/relationships/theme" Target="../theme/theme1.xml"/><Relationship Id="rId11" Type="http://schemas.openxmlformats.org/officeDocument/2006/relationships/slideLayout" Target="../slideLayouts/slideLayout23.xml"/><Relationship Id="rId5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22.xml"/><Relationship Id="rId54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25.xml"/><Relationship Id="rId5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24.xml"/><Relationship Id="rId56" Type="http://schemas.openxmlformats.org/officeDocument/2006/relationships/slideLayout" Target="../slideLayouts/slideLayout68.xml"/><Relationship Id="rId91" Type="http://schemas.openxmlformats.org/officeDocument/2006/relationships/slideLayout" Target="../slideLayouts/slideLayout103.xml"/><Relationship Id="rId90" Type="http://schemas.openxmlformats.org/officeDocument/2006/relationships/slideLayout" Target="../slideLayouts/slideLayout102.xml"/><Relationship Id="rId93" Type="http://schemas.openxmlformats.org/officeDocument/2006/relationships/slideLayout" Target="../slideLayouts/slideLayout105.xml"/><Relationship Id="rId92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27.xml"/><Relationship Id="rId5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26.xml"/><Relationship Id="rId58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236525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236525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1950" lvl="5" marL="2743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1950" lvl="6" marL="3200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1950" lvl="7" marL="3657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1950" lvl="8" marL="4114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0"/>
          <p:cNvSpPr txBox="1"/>
          <p:nvPr>
            <p:ph type="ctrTitle"/>
          </p:nvPr>
        </p:nvSpPr>
        <p:spPr>
          <a:xfrm>
            <a:off x="1106144" y="1503251"/>
            <a:ext cx="7302900" cy="1822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chemeClr val="lt1"/>
                </a:solidFill>
              </a:rPr>
              <a:t>News Aggregator Chatbot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descr="Picture 6" id="524" name="Google Shape;524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10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26" name="Google Shape;526;p110"/>
          <p:cNvSpPr txBox="1"/>
          <p:nvPr/>
        </p:nvSpPr>
        <p:spPr>
          <a:xfrm>
            <a:off x="813785" y="3165764"/>
            <a:ext cx="78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11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Objectives</a:t>
            </a:r>
            <a:endParaRPr/>
          </a:p>
        </p:txBody>
      </p:sp>
      <p:sp>
        <p:nvSpPr>
          <p:cNvPr id="532" name="Google Shape;532;p111"/>
          <p:cNvSpPr txBox="1"/>
          <p:nvPr>
            <p:ph idx="1" type="subTitle"/>
          </p:nvPr>
        </p:nvSpPr>
        <p:spPr>
          <a:xfrm>
            <a:off x="654900" y="177915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chatbot for personalized news aggregation using advanced NLP algorithms</a:t>
            </a:r>
            <a:endParaRPr/>
          </a:p>
        </p:txBody>
      </p:sp>
      <p:sp>
        <p:nvSpPr>
          <p:cNvPr id="533" name="Google Shape;533;p111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2"/>
          <p:cNvSpPr txBox="1"/>
          <p:nvPr>
            <p:ph type="ctrTitle"/>
          </p:nvPr>
        </p:nvSpPr>
        <p:spPr>
          <a:xfrm>
            <a:off x="320500" y="164275"/>
            <a:ext cx="4722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Technologies</a:t>
            </a:r>
            <a:endParaRPr/>
          </a:p>
        </p:txBody>
      </p:sp>
      <p:sp>
        <p:nvSpPr>
          <p:cNvPr id="539" name="Google Shape;539;p112"/>
          <p:cNvSpPr txBox="1"/>
          <p:nvPr>
            <p:ph idx="1" type="subTitle"/>
          </p:nvPr>
        </p:nvSpPr>
        <p:spPr>
          <a:xfrm>
            <a:off x="654900" y="1779150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3"/>
                </a:solidFill>
              </a:rPr>
              <a:t>OpenAI’s GPT models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4"/>
                </a:solidFill>
              </a:rPr>
              <a:t>LangChain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6"/>
                </a:solidFill>
              </a:rPr>
              <a:t>Streamlit</a:t>
            </a:r>
            <a:endParaRPr/>
          </a:p>
        </p:txBody>
      </p:sp>
      <p:sp>
        <p:nvSpPr>
          <p:cNvPr id="540" name="Google Shape;540;p112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3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endParaRPr/>
          </a:p>
        </p:txBody>
      </p:sp>
      <p:sp>
        <p:nvSpPr>
          <p:cNvPr id="546" name="Google Shape;546;p113"/>
          <p:cNvSpPr txBox="1"/>
          <p:nvPr>
            <p:ph idx="1" type="subTitle"/>
          </p:nvPr>
        </p:nvSpPr>
        <p:spPr>
          <a:xfrm>
            <a:off x="654900" y="1506375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99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Courier New"/>
              <a:buChar char="o"/>
            </a:pPr>
            <a:r>
              <a:rPr b="1" lang="en" sz="3000">
                <a:solidFill>
                  <a:schemeClr val="accent3"/>
                </a:solidFill>
              </a:rPr>
              <a:t>Create LangChain agent using SerpApi</a:t>
            </a:r>
            <a:endParaRPr sz="3000"/>
          </a:p>
          <a:p>
            <a:pPr indent="-4699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Courier New"/>
              <a:buChar char="o"/>
            </a:pPr>
            <a:r>
              <a:rPr b="1" lang="en" sz="3000">
                <a:solidFill>
                  <a:schemeClr val="accent4"/>
                </a:solidFill>
              </a:rPr>
              <a:t>Get User Prompt and pass it to the Agent to fetch relevant web knowledge</a:t>
            </a:r>
            <a:endParaRPr sz="3000"/>
          </a:p>
          <a:p>
            <a:pPr indent="-4699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Courier New"/>
              <a:buChar char="o"/>
            </a:pPr>
            <a:r>
              <a:rPr b="1" lang="en" sz="3000">
                <a:solidFill>
                  <a:schemeClr val="accent6"/>
                </a:solidFill>
              </a:rPr>
              <a:t>Create a Prompt Template</a:t>
            </a:r>
            <a:endParaRPr sz="3000"/>
          </a:p>
        </p:txBody>
      </p:sp>
      <p:sp>
        <p:nvSpPr>
          <p:cNvPr id="547" name="Google Shape;547;p113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4"/>
          <p:cNvSpPr txBox="1"/>
          <p:nvPr>
            <p:ph type="ctrTitle"/>
          </p:nvPr>
        </p:nvSpPr>
        <p:spPr>
          <a:xfrm>
            <a:off x="320499" y="164275"/>
            <a:ext cx="87825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r>
              <a:rPr lang="en" sz="4800"/>
              <a:t> </a:t>
            </a:r>
            <a:r>
              <a:rPr lang="en" sz="4800"/>
              <a:t>Continued</a:t>
            </a:r>
            <a:r>
              <a:rPr lang="en" sz="4800"/>
              <a:t> …</a:t>
            </a:r>
            <a:endParaRPr/>
          </a:p>
        </p:txBody>
      </p:sp>
      <p:sp>
        <p:nvSpPr>
          <p:cNvPr id="553" name="Google Shape;553;p114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699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Courier New"/>
              <a:buChar char="o"/>
            </a:pPr>
            <a:r>
              <a:rPr b="1" lang="en" sz="3000">
                <a:solidFill>
                  <a:schemeClr val="accent3"/>
                </a:solidFill>
              </a:rPr>
              <a:t>Send the Prompt with web knowledge and user input to ChatGPT</a:t>
            </a:r>
            <a:endParaRPr sz="3000"/>
          </a:p>
          <a:p>
            <a:pPr indent="-4699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Courier New"/>
              <a:buChar char="o"/>
            </a:pPr>
            <a:r>
              <a:rPr b="1" lang="en" sz="3000">
                <a:solidFill>
                  <a:schemeClr val="accent4"/>
                </a:solidFill>
              </a:rPr>
              <a:t>Store Chat History</a:t>
            </a:r>
            <a:endParaRPr sz="3000"/>
          </a:p>
          <a:p>
            <a:pPr indent="-4699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Courier New"/>
              <a:buChar char="o"/>
            </a:pPr>
            <a:r>
              <a:rPr b="1" lang="en" sz="3000">
                <a:solidFill>
                  <a:schemeClr val="accent6"/>
                </a:solidFill>
              </a:rPr>
              <a:t>Show the chat on Streamlit dashboard</a:t>
            </a:r>
            <a:endParaRPr sz="3000"/>
          </a:p>
        </p:txBody>
      </p:sp>
      <p:sp>
        <p:nvSpPr>
          <p:cNvPr id="554" name="Google Shape;554;p114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5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0" name="Google Shape;560;p115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Local News: Tailor news coverage to focus on local events, politics, and issues relevant to the user's community</a:t>
            </a:r>
            <a:endParaRPr sz="2600"/>
          </a:p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4"/>
                </a:solidFill>
              </a:rPr>
              <a:t>Business Intelligence: Assist professionals in staying updated with industry news, stock market trends, and economic indicators.</a:t>
            </a:r>
            <a:endParaRPr sz="2600"/>
          </a:p>
        </p:txBody>
      </p:sp>
      <p:sp>
        <p:nvSpPr>
          <p:cNvPr id="561" name="Google Shape;561;p115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16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7" name="Google Shape;567;p116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Personalized News Feed: Offer a curated list of news articles based on the user's interests, political views, or geographic location.</a:t>
            </a:r>
            <a:endParaRPr sz="2600"/>
          </a:p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6"/>
                </a:solidFill>
              </a:rPr>
              <a:t>Fact-Checking: Integrate with fact-checking services to verify the authenticity of news articles and claims.</a:t>
            </a:r>
            <a:endParaRPr sz="2600"/>
          </a:p>
        </p:txBody>
      </p:sp>
      <p:sp>
        <p:nvSpPr>
          <p:cNvPr id="568" name="Google Shape;568;p116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17"/>
          <p:cNvSpPr txBox="1"/>
          <p:nvPr>
            <p:ph type="ctrTitle"/>
          </p:nvPr>
        </p:nvSpPr>
        <p:spPr>
          <a:xfrm>
            <a:off x="1008630" y="1530927"/>
            <a:ext cx="7255500" cy="1877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000">
                <a:solidFill>
                  <a:srgbClr val="FFFFFF"/>
                </a:solidFill>
              </a:rPr>
              <a:t>Thank you</a:t>
            </a:r>
            <a:br>
              <a:rPr lang="en" sz="7000">
                <a:solidFill>
                  <a:srgbClr val="FFFFFF"/>
                </a:solidFill>
              </a:rPr>
            </a:br>
            <a:r>
              <a:rPr lang="en" sz="7000">
                <a:solidFill>
                  <a:srgbClr val="FFFFFF"/>
                </a:solidFill>
              </a:rPr>
              <a:t>&amp; Welcome </a:t>
            </a:r>
            <a:endParaRPr sz="7000">
              <a:solidFill>
                <a:srgbClr val="FFFFFF"/>
              </a:solidFill>
            </a:endParaRPr>
          </a:p>
        </p:txBody>
      </p:sp>
      <p:pic>
        <p:nvPicPr>
          <p:cNvPr descr="Picture 6" id="574" name="Google Shape;574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117"/>
          <p:cNvSpPr txBox="1"/>
          <p:nvPr/>
        </p:nvSpPr>
        <p:spPr>
          <a:xfrm>
            <a:off x="278884" y="4836140"/>
            <a:ext cx="21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odoo Powerpoint Template">
  <a:themeElements>
    <a:clrScheme name="Voodoo Powerpoint Template">
      <a:dk1>
        <a:srgbClr val="222222"/>
      </a:dk1>
      <a:lt1>
        <a:srgbClr val="F0F0F0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E34F08B-EB0B-4422-9F0B-A110F322BC27}"/>
</file>

<file path=customXml/itemProps2.xml><?xml version="1.0" encoding="utf-8"?>
<ds:datastoreItem xmlns:ds="http://schemas.openxmlformats.org/officeDocument/2006/customXml" ds:itemID="{738C096E-C77C-4DA0-A8D0-D53A046AD2E4}"/>
</file>

<file path=customXml/itemProps3.xml><?xml version="1.0" encoding="utf-8"?>
<ds:datastoreItem xmlns:ds="http://schemas.openxmlformats.org/officeDocument/2006/customXml" ds:itemID="{A29B8BEE-2BDA-4946-83EC-41A6E6F2CA68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20512800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