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OpenSansSemiBold-regular.fntdata"/><Relationship Id="rId26" Type="http://schemas.openxmlformats.org/officeDocument/2006/relationships/customXml" Target="../customXml/item1.xml"/><Relationship Id="rId3" Type="http://schemas.openxmlformats.org/officeDocument/2006/relationships/presProps" Target="presProps.xml"/><Relationship Id="rId21" Type="http://schemas.openxmlformats.org/officeDocument/2006/relationships/font" Target="fonts/OpenSansSemiBold-boldItalic.fntdata"/><Relationship Id="rId7" Type="http://schemas.openxmlformats.org/officeDocument/2006/relationships/slide" Target="slides/slide1.xml"/><Relationship Id="rId25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17" Type="http://schemas.openxmlformats.org/officeDocument/2006/relationships/font" Target="fonts/Montserrat-boldItalic.fntdata"/><Relationship Id="rId2" Type="http://schemas.openxmlformats.org/officeDocument/2006/relationships/viewProps" Target="viewProps.xml"/><Relationship Id="rId20" Type="http://schemas.openxmlformats.org/officeDocument/2006/relationships/font" Target="fonts/OpenSansSemiBold-italic.fntdata"/><Relationship Id="rId16" Type="http://schemas.openxmlformats.org/officeDocument/2006/relationships/font" Target="fonts/Montserrat-italic.fntdata"/><Relationship Id="rId1" Type="http://schemas.openxmlformats.org/officeDocument/2006/relationships/theme" Target="theme/theme3.xml"/><Relationship Id="rId6" Type="http://schemas.openxmlformats.org/officeDocument/2006/relationships/notesMaster" Target="notesMasters/notesMaster1.xml"/><Relationship Id="rId24" Type="http://schemas.openxmlformats.org/officeDocument/2006/relationships/font" Target="fonts/OpenSans-italic.fntdata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23" Type="http://schemas.openxmlformats.org/officeDocument/2006/relationships/font" Target="fonts/OpenSans-bold.fntdata"/><Relationship Id="rId15" Type="http://schemas.openxmlformats.org/officeDocument/2006/relationships/font" Target="fonts/Montserrat-bold.fntdata"/><Relationship Id="rId28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OpenSansSemiBold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2" Type="http://schemas.openxmlformats.org/officeDocument/2006/relationships/font" Target="fonts/OpenSans-regular.fntdata"/><Relationship Id="rId14" Type="http://schemas.openxmlformats.org/officeDocument/2006/relationships/font" Target="fonts/Montserrat-regular.fntdata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8e42c6e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78e42c6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8e42c6e50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78e42c6e50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8e42c6e50_0_5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78e42c6e50_0_5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8e42c6e50_0_5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78e42c6e50_0_5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9345fb5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79345fb5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9345fb5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79345fb5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8e42c6e50_0_4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278e42c6e50_0_4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102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483" name="Google Shape;483;p102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descr="Picture 7" id="484" name="Google Shape;484;p1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102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r>
                <a:t/>
              </a:r>
              <a:endParaRPr b="0" i="0" sz="1400" u="none" cap="none" strike="noStrik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6" name="Google Shape;486;p102"/>
          <p:cNvSpPr/>
          <p:nvPr>
            <p:ph idx="2" type="pic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Custom Layout" showMasterSp="0">
  <p:cSld name="97_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3"/>
          <p:cNvSpPr/>
          <p:nvPr>
            <p:ph idx="2" type="pic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103"/>
          <p:cNvSpPr txBox="1"/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90" name="Google Shape;490;p10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Custom Layout">
  <p:cSld name="98_Custom Layou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Custom Layout" showMasterSp="0">
  <p:cSld name="99_Custom Layou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105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Custom Layout">
  <p:cSld name="100_Custom Layou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6"/>
          <p:cNvSpPr/>
          <p:nvPr>
            <p:ph idx="2" type="pic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106"/>
          <p:cNvSpPr txBox="1"/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Custom Layout">
  <p:cSld name="101_Custom Layou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7"/>
          <p:cNvSpPr/>
          <p:nvPr>
            <p:ph idx="2" type="pic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 showMasterSp="0">
  <p:cSld name="27_Custom Layout 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8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108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08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108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9" name="Google Shape;509;p108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8"/>
          <p:cNvSpPr/>
          <p:nvPr>
            <p:ph idx="2" type="pic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108"/>
          <p:cNvSpPr/>
          <p:nvPr>
            <p:ph idx="3" type="pic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108"/>
          <p:cNvSpPr/>
          <p:nvPr>
            <p:ph idx="4" type="pic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9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109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09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109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Google Shape;518;p109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 showMasterSp="0">
  <p:cSld name="41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/>
          <p:nvPr>
            <p:ph idx="3" type="pic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Custom Layout">
  <p:cSld name="50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0" name="Google Shape;90;p22"/>
          <p:cNvSpPr/>
          <p:nvPr>
            <p:ph idx="3" type="pic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1" name="Google Shape;91;p22"/>
          <p:cNvSpPr/>
          <p:nvPr>
            <p:ph idx="4" type="pic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2" name="Google Shape;92;p22"/>
          <p:cNvSpPr/>
          <p:nvPr>
            <p:ph idx="5" type="pic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3" name="Google Shape;93;p22"/>
          <p:cNvSpPr/>
          <p:nvPr>
            <p:ph idx="6" type="pic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4" name="Google Shape;94;p22"/>
          <p:cNvSpPr/>
          <p:nvPr>
            <p:ph idx="7" type="pic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5" name="Google Shape;95;p22"/>
          <p:cNvSpPr/>
          <p:nvPr>
            <p:ph idx="8" type="pic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6" name="Google Shape;96;p22"/>
          <p:cNvSpPr/>
          <p:nvPr>
            <p:ph idx="9" type="pic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2" type="pic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3"/>
          <p:cNvSpPr/>
          <p:nvPr>
            <p:ph idx="4" type="pic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3"/>
          <p:cNvSpPr/>
          <p:nvPr>
            <p:ph idx="5" type="pic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Custom Layout">
  <p:cSld name="48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/>
          <p:nvPr>
            <p:ph idx="2" type="pic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4"/>
          <p:cNvSpPr/>
          <p:nvPr>
            <p:ph idx="3" type="pic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>
  <p:cSld name="45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2" type="pic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5"/>
          <p:cNvSpPr/>
          <p:nvPr>
            <p:ph idx="3" type="pic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/>
          <p:nvPr>
            <p:ph idx="4" type="pic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/>
          <p:nvPr>
            <p:ph idx="5" type="pic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Custom Layout">
  <p:cSld name="37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>
            <p:ph idx="2" type="pic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/>
          <p:nvPr>
            <p:ph idx="2" type="pic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0"/>
          <p:cNvSpPr/>
          <p:nvPr>
            <p:ph idx="3" type="pic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/>
          <p:nvPr>
            <p:ph idx="2" type="pic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>
            <p:ph idx="2" type="pic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/>
          <p:nvPr>
            <p:ph idx="2" type="pic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/>
          <p:nvPr>
            <p:ph idx="2" type="pic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/>
          <p:nvPr>
            <p:ph idx="2" type="pic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64" name="Google Shape;164;p37"/>
          <p:cNvSpPr/>
          <p:nvPr>
            <p:ph idx="3" type="pic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7"/>
          <p:cNvSpPr/>
          <p:nvPr>
            <p:ph idx="4" type="pic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7"/>
          <p:cNvSpPr/>
          <p:nvPr>
            <p:ph idx="5" type="pic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>
            <p:ph idx="2" type="pic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70" name="Google Shape;170;p38"/>
          <p:cNvSpPr/>
          <p:nvPr>
            <p:ph idx="3" type="pic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4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5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/>
          <p:nvPr>
            <p:ph idx="2" type="pic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98" name="Google Shape;198;p45"/>
          <p:cNvSpPr/>
          <p:nvPr>
            <p:ph idx="3" type="pic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/>
          <p:nvPr>
            <p:ph idx="2" type="pic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3" name="Google Shape;203;p46"/>
          <p:cNvSpPr/>
          <p:nvPr>
            <p:ph idx="3" type="pic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7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8" name="Google Shape;208;p47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7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7"/>
          <p:cNvSpPr/>
          <p:nvPr>
            <p:ph idx="5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8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15" name="Google Shape;215;p48"/>
          <p:cNvSpPr/>
          <p:nvPr>
            <p:ph idx="3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8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9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/>
          <p:nvPr>
            <p:ph idx="2" type="pic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1" name="Google Shape;221;p49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9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/>
          <p:nvPr>
            <p:ph idx="2" type="pic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7" name="Google Shape;227;p50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50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/>
          <p:nvPr>
            <p:ph idx="2" type="pic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3" name="Google Shape;233;p51"/>
          <p:cNvSpPr/>
          <p:nvPr>
            <p:ph idx="3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51"/>
          <p:cNvSpPr/>
          <p:nvPr>
            <p:ph idx="4" type="pic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2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/>
          <p:nvPr>
            <p:ph idx="2" type="pic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9" name="Google Shape;239;p52"/>
          <p:cNvSpPr/>
          <p:nvPr>
            <p:ph idx="3" type="pic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52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/>
          <p:nvPr>
            <p:ph idx="2" type="pic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45" name="Google Shape;245;p53"/>
          <p:cNvSpPr/>
          <p:nvPr>
            <p:ph idx="3" type="pic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53"/>
          <p:cNvSpPr/>
          <p:nvPr>
            <p:ph idx="4" type="pic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3"/>
          <p:cNvSpPr/>
          <p:nvPr>
            <p:ph idx="5" type="pic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3"/>
          <p:cNvSpPr/>
          <p:nvPr>
            <p:ph idx="6" type="pic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3"/>
          <p:cNvSpPr/>
          <p:nvPr>
            <p:ph idx="7" type="pic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/>
          <p:nvPr>
            <p:ph idx="2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54" name="Google Shape;254;p54"/>
          <p:cNvSpPr/>
          <p:nvPr>
            <p:ph idx="3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4"/>
          <p:cNvSpPr/>
          <p:nvPr>
            <p:ph idx="4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54"/>
          <p:cNvSpPr/>
          <p:nvPr>
            <p:ph idx="5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/>
          <p:nvPr>
            <p:ph idx="2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5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5" name="Google Shape;265;p56"/>
          <p:cNvSpPr/>
          <p:nvPr>
            <p:ph idx="2" type="pic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66" name="Google Shape;266;p56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Custom Layout">
  <p:cSld name="42_Custom Layou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7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8"/>
          <p:cNvSpPr/>
          <p:nvPr>
            <p:ph idx="2" type="pic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 showMasterSp="0">
  <p:cSld name="44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60"/>
          <p:cNvSpPr/>
          <p:nvPr>
            <p:ph idx="2" type="pic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0" name="Google Shape;280;p60"/>
          <p:cNvSpPr/>
          <p:nvPr>
            <p:ph idx="3" type="pic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60"/>
          <p:cNvSpPr/>
          <p:nvPr>
            <p:ph idx="4" type="pic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60"/>
          <p:cNvSpPr/>
          <p:nvPr>
            <p:ph idx="5" type="pic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/>
          <p:nvPr>
            <p:ph idx="2" type="pic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7" name="Google Shape;287;p61"/>
          <p:cNvSpPr/>
          <p:nvPr>
            <p:ph idx="3" type="pic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61"/>
          <p:cNvSpPr/>
          <p:nvPr>
            <p:ph idx="4" type="pic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61"/>
          <p:cNvSpPr/>
          <p:nvPr>
            <p:ph idx="5" type="pic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Title Slide">
  <p:cSld name="62_Title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/>
          <p:nvPr>
            <p:ph idx="2" type="pic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Custom Layout">
  <p:cSld name="55_Custom Layou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3"/>
          <p:cNvSpPr/>
          <p:nvPr>
            <p:ph idx="2" type="pic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63"/>
          <p:cNvSpPr/>
          <p:nvPr>
            <p:ph idx="3" type="pic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63"/>
          <p:cNvSpPr/>
          <p:nvPr>
            <p:ph idx="4" type="pic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63"/>
          <p:cNvSpPr/>
          <p:nvPr>
            <p:ph idx="5" type="pic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63"/>
          <p:cNvSpPr/>
          <p:nvPr>
            <p:ph idx="6" type="pic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Custom Layout">
  <p:cSld name="57_Custom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4"/>
          <p:cNvSpPr/>
          <p:nvPr>
            <p:ph idx="2" type="pic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64"/>
          <p:cNvSpPr/>
          <p:nvPr>
            <p:ph idx="3" type="pic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_Custom Layout">
  <p:cSld name="58_Custom Layou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5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5"/>
          <p:cNvSpPr/>
          <p:nvPr>
            <p:ph idx="3" type="pic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_Custom Layout">
  <p:cSld name="59_Custom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Custom Layout">
  <p:cSld name="60_Custom Layou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7"/>
          <p:cNvSpPr/>
          <p:nvPr>
            <p:ph idx="2" type="pic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67"/>
          <p:cNvSpPr/>
          <p:nvPr>
            <p:ph idx="3" type="pic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7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1_Custom Layout">
  <p:cSld name="61_Custom Layou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>
            <p:ph idx="2" type="pic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8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68"/>
          <p:cNvSpPr/>
          <p:nvPr>
            <p:ph idx="3" type="pic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Custom Layout">
  <p:cSld name="62_Custom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>
            <p:ph idx="2" type="pic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9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69"/>
          <p:cNvSpPr/>
          <p:nvPr>
            <p:ph idx="3" type="pic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69"/>
          <p:cNvSpPr/>
          <p:nvPr>
            <p:ph idx="4" type="pic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Custom Layout" showMasterSp="0">
  <p:cSld name="63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7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70"/>
          <p:cNvSpPr/>
          <p:nvPr>
            <p:ph idx="3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32" name="Google Shape;332;p70"/>
          <p:cNvSpPr/>
          <p:nvPr>
            <p:ph idx="4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70"/>
          <p:cNvSpPr/>
          <p:nvPr>
            <p:ph idx="5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70"/>
          <p:cNvSpPr/>
          <p:nvPr>
            <p:ph idx="6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7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Custom Layout" showMasterSp="0">
  <p:cSld name="64_Custom Layou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1"/>
          <p:cNvSpPr/>
          <p:nvPr>
            <p:ph idx="2" type="pic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71"/>
          <p:cNvSpPr/>
          <p:nvPr>
            <p:ph idx="3" type="pic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71"/>
          <p:cNvSpPr/>
          <p:nvPr>
            <p:ph idx="4" type="pic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71"/>
          <p:cNvSpPr/>
          <p:nvPr>
            <p:ph idx="5" type="pic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71"/>
          <p:cNvSpPr/>
          <p:nvPr>
            <p:ph idx="6" type="pic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71"/>
          <p:cNvSpPr/>
          <p:nvPr>
            <p:ph idx="7" type="pic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71"/>
          <p:cNvSpPr/>
          <p:nvPr>
            <p:ph idx="8" type="pic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71"/>
          <p:cNvSpPr/>
          <p:nvPr>
            <p:ph idx="9" type="pic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71"/>
          <p:cNvSpPr/>
          <p:nvPr>
            <p:ph idx="13" type="pic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71"/>
          <p:cNvSpPr/>
          <p:nvPr>
            <p:ph idx="14" type="pic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71"/>
          <p:cNvSpPr/>
          <p:nvPr>
            <p:ph idx="15" type="pic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71"/>
          <p:cNvSpPr/>
          <p:nvPr>
            <p:ph idx="16" type="pic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71"/>
          <p:cNvSpPr/>
          <p:nvPr>
            <p:ph idx="17" type="pic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1"/>
          <p:cNvSpPr/>
          <p:nvPr>
            <p:ph idx="18" type="pic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71"/>
          <p:cNvSpPr/>
          <p:nvPr>
            <p:ph idx="19" type="pic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71"/>
          <p:cNvSpPr/>
          <p:nvPr>
            <p:ph idx="20" type="pic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7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6_Custom Layout" showMasterSp="0">
  <p:cSld name="66_Custom Layou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58" name="Google Shape;358;p73"/>
          <p:cNvPicPr preferRelativeResize="0"/>
          <p:nvPr/>
        </p:nvPicPr>
        <p:blipFill rotWithShape="1">
          <a:blip r:embed="rId2">
            <a:alphaModFix/>
          </a:blip>
          <a:srcRect b="0" l="37272" r="0" t="0"/>
          <a:stretch/>
        </p:blipFill>
        <p:spPr>
          <a:xfrm>
            <a:off x="0" y="267344"/>
            <a:ext cx="4572000" cy="4522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3"/>
          <p:cNvSpPr/>
          <p:nvPr>
            <p:ph idx="2" type="pic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73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Custom Layout">
  <p:cSld name="67_Custom Layou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5" name="Google Shape;365;p74"/>
          <p:cNvSpPr/>
          <p:nvPr>
            <p:ph idx="2" type="pic"/>
          </p:nvPr>
        </p:nvSpPr>
        <p:spPr>
          <a:xfrm rot="-2292254">
            <a:off x="5698458" y="1847606"/>
            <a:ext cx="1437750" cy="3626187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74"/>
          <p:cNvSpPr/>
          <p:nvPr>
            <p:ph idx="3" type="pic"/>
          </p:nvPr>
        </p:nvSpPr>
        <p:spPr>
          <a:xfrm rot="2445790">
            <a:off x="7634146" y="826057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8_Custom Layout">
  <p:cSld name="68_Custom Layou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69" name="Google Shape;36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>
            <p:ph idx="2" type="pic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7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2" name="Google Shape;372;p75"/>
          <p:cNvSpPr/>
          <p:nvPr>
            <p:ph idx="3" type="pic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75"/>
          <p:cNvSpPr/>
          <p:nvPr>
            <p:ph idx="4" type="pic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6"/>
          <p:cNvSpPr/>
          <p:nvPr>
            <p:ph idx="2" type="pic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 showMasterSp="0">
  <p:cSld name="71_Custom Layou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Custom Layout">
  <p:cSld name="72_Custom Layou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>
            <p:ph idx="2" type="pic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Custom Layout">
  <p:cSld name="73_Custom Layou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9"/>
          <p:cNvSpPr/>
          <p:nvPr>
            <p:ph idx="2" type="pic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9"/>
          <p:cNvSpPr/>
          <p:nvPr>
            <p:ph idx="3" type="pic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79"/>
          <p:cNvSpPr/>
          <p:nvPr>
            <p:ph idx="4" type="pic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Custom Layout">
  <p:cSld name="74_Custom Layou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0"/>
          <p:cNvSpPr txBox="1"/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0" name="Google Shape;390;p80"/>
          <p:cNvSpPr/>
          <p:nvPr>
            <p:ph idx="2" type="pic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91" name="Google Shape;391;p80"/>
          <p:cNvSpPr/>
          <p:nvPr>
            <p:ph idx="3" type="pic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80"/>
          <p:cNvSpPr/>
          <p:nvPr>
            <p:ph idx="4" type="pic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1"/>
          <p:cNvSpPr/>
          <p:nvPr>
            <p:ph idx="2" type="pic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8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Custom Layout">
  <p:cSld name="76_Custom Layou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0" name="Google Shape;400;p82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7_Custom Layout">
  <p:cSld name="77_Custom Layou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4" name="Google Shape;404;p83"/>
          <p:cNvSpPr/>
          <p:nvPr>
            <p:ph idx="2" type="pic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83"/>
          <p:cNvSpPr/>
          <p:nvPr>
            <p:ph idx="3" type="pic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83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Custom Layout">
  <p:cSld name="78_Custom Layou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10" name="Google Shape;410;p84"/>
          <p:cNvSpPr/>
          <p:nvPr>
            <p:ph idx="2" type="pic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Custom Layout">
  <p:cSld name="79_Custom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1_Custom Layout">
  <p:cSld name="81_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7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0" name="Google Shape;420;p87"/>
          <p:cNvSpPr/>
          <p:nvPr>
            <p:ph idx="2" type="pic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Custom Layout">
  <p:cSld name="82_Custom Layou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8"/>
          <p:cNvSpPr txBox="1"/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4" name="Google Shape;424;p88"/>
          <p:cNvSpPr/>
          <p:nvPr>
            <p:ph idx="2" type="pic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425" name="Google Shape;425;p88"/>
          <p:cNvSpPr/>
          <p:nvPr>
            <p:ph idx="3" type="pic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3_Custom Layout">
  <p:cSld name="83_Custom Layou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9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89"/>
          <p:cNvSpPr txBox="1"/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Custom Layout">
  <p:cSld name="84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3" name="Google Shape;433;p90"/>
          <p:cNvSpPr/>
          <p:nvPr>
            <p:ph idx="2" type="pic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90"/>
          <p:cNvSpPr/>
          <p:nvPr>
            <p:ph idx="3" type="pic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90"/>
          <p:cNvSpPr/>
          <p:nvPr>
            <p:ph idx="4" type="pic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Custom Layout" showMasterSp="0">
  <p:cSld name="85_Custom Layou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9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9" name="Google Shape;439;p9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Custom Layout" showMasterSp="0">
  <p:cSld name="96_Custom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2"/>
          <p:cNvSpPr/>
          <p:nvPr>
            <p:ph idx="2" type="pic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9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43" name="Google Shape;443;p9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Custom Layout">
  <p:cSld name="86_Custom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3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93"/>
          <p:cNvSpPr txBox="1"/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Custom Layout">
  <p:cSld name="102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4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94"/>
          <p:cNvSpPr txBox="1"/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5" id="452" name="Google Shape;452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Custom Layout">
  <p:cSld name="70_Custom Layou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5"/>
          <p:cNvSpPr txBox="1"/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2" id="456" name="Google Shape;45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Custom Layout">
  <p:cSld name="95_Custom Layout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6"/>
          <p:cNvSpPr/>
          <p:nvPr>
            <p:ph idx="2" type="pic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7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66" name="Google Shape;466;p98"/>
          <p:cNvSpPr/>
          <p:nvPr>
            <p:ph idx="2" type="pic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98"/>
          <p:cNvSpPr/>
          <p:nvPr>
            <p:ph idx="3" type="pic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98"/>
          <p:cNvSpPr/>
          <p:nvPr>
            <p:ph idx="4" type="pic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98"/>
          <p:cNvSpPr/>
          <p:nvPr>
            <p:ph idx="5" type="pic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 showMasterSp="0">
  <p:cSld name="92_Custom Layou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99"/>
          <p:cNvSpPr txBox="1"/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73" name="Google Shape;473;p9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Custom Layout" showMasterSp="0">
  <p:cSld name="93_Custom Layou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/>
          <p:nvPr>
            <p:ph idx="2" type="pic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rotWithShape="0" dir="5400000" dist="254000">
              <a:srgbClr val="000000">
                <a:alpha val="11370"/>
              </a:srgbClr>
            </a:outerShdw>
          </a:effectLst>
        </p:spPr>
      </p:sp>
      <p:sp>
        <p:nvSpPr>
          <p:cNvPr id="476" name="Google Shape;476;p10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 showMasterSp="0">
  <p:cSld name="94_Custom Layou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84" Type="http://schemas.openxmlformats.org/officeDocument/2006/relationships/slideLayout" Target="../slideLayouts/slideLayout96.xml"/><Relationship Id="rId8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54.xml"/><Relationship Id="rId86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53.xml"/><Relationship Id="rId85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56.xml"/><Relationship Id="rId88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55.xml"/><Relationship Id="rId87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89" Type="http://schemas.openxmlformats.org/officeDocument/2006/relationships/slideLayout" Target="../slideLayouts/slideLayout101.xml"/><Relationship Id="rId80" Type="http://schemas.openxmlformats.org/officeDocument/2006/relationships/slideLayout" Target="../slideLayouts/slideLayout92.xml"/><Relationship Id="rId82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73" Type="http://schemas.openxmlformats.org/officeDocument/2006/relationships/slideLayout" Target="../slideLayouts/slideLayout85.xml"/><Relationship Id="rId7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43.xml"/><Relationship Id="rId75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42.xml"/><Relationship Id="rId7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45.xml"/><Relationship Id="rId77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44.xml"/><Relationship Id="rId7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47.xml"/><Relationship Id="rId79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46.xml"/><Relationship Id="rId78" Type="http://schemas.openxmlformats.org/officeDocument/2006/relationships/slideLayout" Target="../slideLayouts/slideLayout90.xml"/><Relationship Id="rId71" Type="http://schemas.openxmlformats.org/officeDocument/2006/relationships/slideLayout" Target="../slideLayouts/slideLayout83.xml"/><Relationship Id="rId70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62" Type="http://schemas.openxmlformats.org/officeDocument/2006/relationships/slideLayout" Target="../slideLayouts/slideLayout74.xml"/><Relationship Id="rId6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32.xml"/><Relationship Id="rId64" Type="http://schemas.openxmlformats.org/officeDocument/2006/relationships/slideLayout" Target="../slideLayouts/slideLayout76.xml"/><Relationship Id="rId6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34.xml"/><Relationship Id="rId66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33.xml"/><Relationship Id="rId6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36.xml"/><Relationship Id="rId68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35.xml"/><Relationship Id="rId67" Type="http://schemas.openxmlformats.org/officeDocument/2006/relationships/slideLayout" Target="../slideLayouts/slideLayout79.xml"/><Relationship Id="rId60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6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63.xml"/><Relationship Id="rId95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62.xml"/><Relationship Id="rId94" Type="http://schemas.openxmlformats.org/officeDocument/2006/relationships/slideLayout" Target="../slideLayouts/slideLayout106.xml"/><Relationship Id="rId53" Type="http://schemas.openxmlformats.org/officeDocument/2006/relationships/slideLayout" Target="../slideLayouts/slideLayout65.xml"/><Relationship Id="rId52" Type="http://schemas.openxmlformats.org/officeDocument/2006/relationships/slideLayout" Target="../slideLayouts/slideLayout64.xml"/><Relationship Id="rId96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5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2.xml"/><Relationship Id="rId5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25.xml"/><Relationship Id="rId5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24.xml"/><Relationship Id="rId56" Type="http://schemas.openxmlformats.org/officeDocument/2006/relationships/slideLayout" Target="../slideLayouts/slideLayout68.xml"/><Relationship Id="rId91" Type="http://schemas.openxmlformats.org/officeDocument/2006/relationships/slideLayout" Target="../slideLayouts/slideLayout103.xml"/><Relationship Id="rId90" Type="http://schemas.openxmlformats.org/officeDocument/2006/relationships/slideLayout" Target="../slideLayouts/slideLayout102.xml"/><Relationship Id="rId93" Type="http://schemas.openxmlformats.org/officeDocument/2006/relationships/slideLayout" Target="../slideLayouts/slideLayout105.xml"/><Relationship Id="rId9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27.xml"/><Relationship Id="rId5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26.xml"/><Relationship Id="rId5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1950" lvl="5" marL="2743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1950" lvl="6" marL="3200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1950" lvl="7" marL="3657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1950" lvl="8" marL="4114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0"/>
          <p:cNvSpPr txBox="1"/>
          <p:nvPr>
            <p:ph type="ctrTitle"/>
          </p:nvPr>
        </p:nvSpPr>
        <p:spPr>
          <a:xfrm>
            <a:off x="1106144" y="1503251"/>
            <a:ext cx="7302900" cy="1822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lt1"/>
                </a:solidFill>
              </a:rPr>
              <a:t>Coding Assistant Chatbot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Picture 6" id="524" name="Google Shape;52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26" name="Google Shape;526;p110"/>
          <p:cNvSpPr txBox="1"/>
          <p:nvPr/>
        </p:nvSpPr>
        <p:spPr>
          <a:xfrm>
            <a:off x="813785" y="3165764"/>
            <a:ext cx="7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1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Objectives</a:t>
            </a:r>
            <a:endParaRPr/>
          </a:p>
        </p:txBody>
      </p:sp>
      <p:sp>
        <p:nvSpPr>
          <p:cNvPr id="532" name="Google Shape;532;p111"/>
          <p:cNvSpPr txBox="1"/>
          <p:nvPr>
            <p:ph idx="1" type="subTitle"/>
          </p:nvPr>
        </p:nvSpPr>
        <p:spPr>
          <a:xfrm>
            <a:off x="654900" y="1779150"/>
            <a:ext cx="8090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chatbot for personalized coding assistance using advanced NLP algorithms.</a:t>
            </a:r>
            <a:endParaRPr/>
          </a:p>
        </p:txBody>
      </p:sp>
      <p:sp>
        <p:nvSpPr>
          <p:cNvPr id="533" name="Google Shape;533;p111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2"/>
          <p:cNvSpPr txBox="1"/>
          <p:nvPr>
            <p:ph type="ctrTitle"/>
          </p:nvPr>
        </p:nvSpPr>
        <p:spPr>
          <a:xfrm>
            <a:off x="320500" y="164275"/>
            <a:ext cx="4722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Technologies</a:t>
            </a:r>
            <a:endParaRPr/>
          </a:p>
        </p:txBody>
      </p:sp>
      <p:sp>
        <p:nvSpPr>
          <p:cNvPr id="539" name="Google Shape;539;p112"/>
          <p:cNvSpPr txBox="1"/>
          <p:nvPr>
            <p:ph idx="1" type="subTitle"/>
          </p:nvPr>
        </p:nvSpPr>
        <p:spPr>
          <a:xfrm>
            <a:off x="654900" y="1779150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OpenAI’s GPT models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Streamlit</a:t>
            </a:r>
            <a:endParaRPr/>
          </a:p>
        </p:txBody>
      </p:sp>
      <p:sp>
        <p:nvSpPr>
          <p:cNvPr id="540" name="Google Shape;540;p112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3"/>
          <p:cNvSpPr txBox="1"/>
          <p:nvPr>
            <p:ph type="ctrTitle"/>
          </p:nvPr>
        </p:nvSpPr>
        <p:spPr>
          <a:xfrm>
            <a:off x="320499" y="164275"/>
            <a:ext cx="31686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endParaRPr/>
          </a:p>
        </p:txBody>
      </p:sp>
      <p:sp>
        <p:nvSpPr>
          <p:cNvPr id="546" name="Google Shape;546;p113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Prompt Template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4"/>
                </a:solidFill>
              </a:rPr>
              <a:t>Get user input and send it to ChatGPT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6"/>
                </a:solidFill>
              </a:rPr>
              <a:t>Show the chat on Streamlit dashboard</a:t>
            </a:r>
            <a:endParaRPr/>
          </a:p>
        </p:txBody>
      </p:sp>
      <p:sp>
        <p:nvSpPr>
          <p:cNvPr id="547" name="Google Shape;547;p113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4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53" name="Google Shape;553;p114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Educational Institutions: Aid in teaching programming languages and computer science concepts by offering on-the-spot coding help.</a:t>
            </a:r>
            <a:endParaRPr sz="2600"/>
          </a:p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4"/>
                </a:solidFill>
              </a:rPr>
              <a:t>Software Development Companies: Integrate into IDEs to assist developers in writing, debugging, and optimizing code.</a:t>
            </a:r>
            <a:endParaRPr sz="2600"/>
          </a:p>
        </p:txBody>
      </p:sp>
      <p:sp>
        <p:nvSpPr>
          <p:cNvPr id="554" name="Google Shape;554;p114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5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0" name="Google Shape;560;p115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Code Reviews: Assist in automated code reviews, offering suggestions for improvements and identifying potential errors.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6"/>
                </a:solidFill>
              </a:rPr>
              <a:t>Beginner Coders: Act as a first line of support for those learning to code, offering tips, tutorials, and quick fixes.</a:t>
            </a:r>
            <a:endParaRPr sz="2600"/>
          </a:p>
        </p:txBody>
      </p:sp>
      <p:sp>
        <p:nvSpPr>
          <p:cNvPr id="561" name="Google Shape;561;p115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6"/>
          <p:cNvSpPr txBox="1"/>
          <p:nvPr>
            <p:ph type="ctrTitle"/>
          </p:nvPr>
        </p:nvSpPr>
        <p:spPr>
          <a:xfrm>
            <a:off x="1008630" y="1530927"/>
            <a:ext cx="7255500" cy="1877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>
                <a:solidFill>
                  <a:srgbClr val="FFFFFF"/>
                </a:solidFill>
              </a:rPr>
              <a:t>Thank you</a:t>
            </a:r>
            <a:br>
              <a:rPr lang="en" sz="7000">
                <a:solidFill>
                  <a:srgbClr val="FFFFFF"/>
                </a:solidFill>
              </a:rPr>
            </a:br>
            <a:r>
              <a:rPr lang="en" sz="7000">
                <a:solidFill>
                  <a:srgbClr val="FFFFFF"/>
                </a:solidFill>
              </a:rPr>
              <a:t>&amp; Welcome </a:t>
            </a:r>
            <a:endParaRPr sz="7000">
              <a:solidFill>
                <a:srgbClr val="FFFFFF"/>
              </a:solidFill>
            </a:endParaRPr>
          </a:p>
        </p:txBody>
      </p:sp>
      <p:pic>
        <p:nvPicPr>
          <p:cNvPr descr="Picture 6" id="567" name="Google Shape;567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116"/>
          <p:cNvSpPr txBox="1"/>
          <p:nvPr/>
        </p:nvSpPr>
        <p:spPr>
          <a:xfrm>
            <a:off x="278884" y="4836140"/>
            <a:ext cx="21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BB0FF1F-A0EE-47C1-9EB2-037BFF2EA2B0}"/>
</file>

<file path=customXml/itemProps2.xml><?xml version="1.0" encoding="utf-8"?>
<ds:datastoreItem xmlns:ds="http://schemas.openxmlformats.org/officeDocument/2006/customXml" ds:itemID="{1F9BC6F6-1162-4CCD-9721-BC5B13F52878}"/>
</file>

<file path=customXml/itemProps3.xml><?xml version="1.0" encoding="utf-8"?>
<ds:datastoreItem xmlns:ds="http://schemas.openxmlformats.org/officeDocument/2006/customXml" ds:itemID="{20A38A57-951E-4CEF-8B69-0BEE4CD80E57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20513000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