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7"/>
  </p:notesMasterIdLst>
  <p:sldIdLst>
    <p:sldId id="1816" r:id="rId2"/>
    <p:sldId id="1817" r:id="rId3"/>
    <p:sldId id="1818" r:id="rId4"/>
    <p:sldId id="1819" r:id="rId5"/>
    <p:sldId id="1641" r:id="rId6"/>
    <p:sldId id="1644" r:id="rId7"/>
    <p:sldId id="1645" r:id="rId8"/>
    <p:sldId id="1656" r:id="rId9"/>
    <p:sldId id="1646" r:id="rId10"/>
    <p:sldId id="1653" r:id="rId11"/>
    <p:sldId id="1648" r:id="rId12"/>
    <p:sldId id="1649" r:id="rId13"/>
    <p:sldId id="1647" r:id="rId14"/>
    <p:sldId id="1650" r:id="rId15"/>
    <p:sldId id="1657" r:id="rId16"/>
    <p:sldId id="1652" r:id="rId17"/>
    <p:sldId id="1659" r:id="rId18"/>
    <p:sldId id="1655" r:id="rId19"/>
    <p:sldId id="1658" r:id="rId20"/>
    <p:sldId id="1651" r:id="rId21"/>
    <p:sldId id="1660" r:id="rId22"/>
    <p:sldId id="1671" r:id="rId23"/>
    <p:sldId id="1669" r:id="rId24"/>
    <p:sldId id="1672" r:id="rId25"/>
    <p:sldId id="1673" r:id="rId26"/>
    <p:sldId id="1670" r:id="rId27"/>
    <p:sldId id="1675" r:id="rId28"/>
    <p:sldId id="1676" r:id="rId29"/>
    <p:sldId id="1677" r:id="rId30"/>
    <p:sldId id="396" r:id="rId31"/>
    <p:sldId id="1680" r:id="rId32"/>
    <p:sldId id="1687" r:id="rId33"/>
    <p:sldId id="1678" r:id="rId34"/>
    <p:sldId id="1681" r:id="rId35"/>
    <p:sldId id="1682" r:id="rId36"/>
    <p:sldId id="1679" r:id="rId37"/>
    <p:sldId id="1683" r:id="rId38"/>
    <p:sldId id="1684" r:id="rId39"/>
    <p:sldId id="1688" r:id="rId40"/>
    <p:sldId id="1689" r:id="rId41"/>
    <p:sldId id="1690" r:id="rId42"/>
    <p:sldId id="1685" r:id="rId43"/>
    <p:sldId id="1693" r:id="rId44"/>
    <p:sldId id="1686" r:id="rId45"/>
    <p:sldId id="1691" r:id="rId46"/>
    <p:sldId id="1791" r:id="rId47"/>
    <p:sldId id="1692" r:id="rId48"/>
    <p:sldId id="1701" r:id="rId49"/>
    <p:sldId id="1702" r:id="rId50"/>
    <p:sldId id="1694" r:id="rId51"/>
    <p:sldId id="1696" r:id="rId52"/>
    <p:sldId id="1695" r:id="rId53"/>
    <p:sldId id="1697" r:id="rId54"/>
    <p:sldId id="1698" r:id="rId55"/>
    <p:sldId id="1713" r:id="rId56"/>
    <p:sldId id="1699" r:id="rId57"/>
    <p:sldId id="1700" r:id="rId58"/>
    <p:sldId id="1703" r:id="rId59"/>
    <p:sldId id="1704" r:id="rId60"/>
    <p:sldId id="1705" r:id="rId61"/>
    <p:sldId id="1706" r:id="rId62"/>
    <p:sldId id="1809" r:id="rId63"/>
    <p:sldId id="1707" r:id="rId64"/>
    <p:sldId id="1708" r:id="rId65"/>
    <p:sldId id="1227" r:id="rId66"/>
    <p:sldId id="1711" r:id="rId67"/>
    <p:sldId id="1734" r:id="rId68"/>
    <p:sldId id="1736" r:id="rId69"/>
    <p:sldId id="1228" r:id="rId70"/>
    <p:sldId id="1709" r:id="rId71"/>
    <p:sldId id="1712" r:id="rId72"/>
    <p:sldId id="1714" r:id="rId73"/>
    <p:sldId id="1715" r:id="rId74"/>
    <p:sldId id="1717" r:id="rId75"/>
    <p:sldId id="1793" r:id="rId76"/>
    <p:sldId id="1237" r:id="rId77"/>
    <p:sldId id="1238" r:id="rId78"/>
    <p:sldId id="1236" r:id="rId79"/>
    <p:sldId id="1718" r:id="rId80"/>
    <p:sldId id="1719" r:id="rId81"/>
    <p:sldId id="1720" r:id="rId82"/>
    <p:sldId id="1726" r:id="rId83"/>
    <p:sldId id="1727" r:id="rId84"/>
    <p:sldId id="1728" r:id="rId85"/>
    <p:sldId id="1729" r:id="rId86"/>
    <p:sldId id="1730" r:id="rId87"/>
    <p:sldId id="1795" r:id="rId88"/>
    <p:sldId id="1733" r:id="rId89"/>
    <p:sldId id="1737" r:id="rId90"/>
    <p:sldId id="1731" r:id="rId91"/>
    <p:sldId id="1732" r:id="rId92"/>
    <p:sldId id="267" r:id="rId93"/>
    <p:sldId id="269" r:id="rId94"/>
    <p:sldId id="1723" r:id="rId95"/>
    <p:sldId id="1724" r:id="rId9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loHyjX6JWYScAPEmBlIdg==" hashData="iDbKQ4tNknAXTuBOVabkTGQSj8TBldYK000dZNq2vBdZayDmDlP7Hs8pSU+8fRFTc33+Zd/pCmWdqBNsjwk4Ig=="/>
  <p:extLst>
    <p:ext uri="{521415D9-36F7-43E2-AB2F-B90AF26B5E84}">
      <p14:sectionLst xmlns:p14="http://schemas.microsoft.com/office/powerpoint/2010/main">
        <p14:section name="Default Section" id="{AA6ACEC8-1330-4284-A966-E1C4C6F303A0}">
          <p14:sldIdLst>
            <p14:sldId id="1816"/>
            <p14:sldId id="1817"/>
            <p14:sldId id="1818"/>
            <p14:sldId id="1819"/>
          </p14:sldIdLst>
        </p14:section>
        <p14:section name="Function Pointers" id="{759F7C16-751F-45F0-B867-C8347A5D4764}">
          <p14:sldIdLst>
            <p14:sldId id="1641"/>
            <p14:sldId id="1644"/>
            <p14:sldId id="1645"/>
            <p14:sldId id="1656"/>
            <p14:sldId id="1646"/>
            <p14:sldId id="1653"/>
            <p14:sldId id="1648"/>
            <p14:sldId id="1649"/>
            <p14:sldId id="1647"/>
          </p14:sldIdLst>
        </p14:section>
        <p14:section name="Pointer To Member" id="{4DABF369-EA97-4710-9251-DE5FC04FC0C1}">
          <p14:sldIdLst>
            <p14:sldId id="1650"/>
            <p14:sldId id="1657"/>
            <p14:sldId id="1652"/>
            <p14:sldId id="1659"/>
            <p14:sldId id="1655"/>
            <p14:sldId id="1658"/>
            <p14:sldId id="1651"/>
            <p14:sldId id="1660"/>
          </p14:sldIdLst>
        </p14:section>
        <p14:section name="Functors" id="{60794E3A-F186-44C0-8994-F0108BFCEE8E}">
          <p14:sldIdLst>
            <p14:sldId id="1671"/>
            <p14:sldId id="1669"/>
            <p14:sldId id="1672"/>
            <p14:sldId id="1673"/>
            <p14:sldId id="1670"/>
            <p14:sldId id="1675"/>
            <p14:sldId id="1676"/>
          </p14:sldIdLst>
        </p14:section>
        <p14:section name="Lambda Expressions" id="{4A9D9E25-F983-4702-B622-8C98944E9A6D}">
          <p14:sldIdLst>
            <p14:sldId id="1677"/>
            <p14:sldId id="396"/>
            <p14:sldId id="1680"/>
            <p14:sldId id="1687"/>
            <p14:sldId id="1678"/>
            <p14:sldId id="1681"/>
            <p14:sldId id="1682"/>
            <p14:sldId id="1679"/>
            <p14:sldId id="1683"/>
            <p14:sldId id="1684"/>
            <p14:sldId id="1688"/>
            <p14:sldId id="1689"/>
            <p14:sldId id="1690"/>
            <p14:sldId id="1685"/>
            <p14:sldId id="1693"/>
            <p14:sldId id="1686"/>
            <p14:sldId id="1691"/>
            <p14:sldId id="1791"/>
            <p14:sldId id="1692"/>
            <p14:sldId id="1701"/>
            <p14:sldId id="1702"/>
            <p14:sldId id="1694"/>
            <p14:sldId id="1696"/>
            <p14:sldId id="1695"/>
          </p14:sldIdLst>
        </p14:section>
        <p14:section name="C++14 Features" id="{7053466A-8A88-4D5A-8406-C961AF4E0580}">
          <p14:sldIdLst>
            <p14:sldId id="1697"/>
            <p14:sldId id="1698"/>
            <p14:sldId id="1713"/>
            <p14:sldId id="1699"/>
            <p14:sldId id="1700"/>
            <p14:sldId id="1703"/>
            <p14:sldId id="1704"/>
            <p14:sldId id="1705"/>
            <p14:sldId id="1706"/>
            <p14:sldId id="1809"/>
            <p14:sldId id="1707"/>
            <p14:sldId id="1708"/>
          </p14:sldIdLst>
        </p14:section>
        <p14:section name="C++20 Lambda Features" id="{6A056FB2-D42E-4EA7-A4FE-5B2877CCBA1F}">
          <p14:sldIdLst>
            <p14:sldId id="1227"/>
            <p14:sldId id="1711"/>
            <p14:sldId id="1734"/>
            <p14:sldId id="1736"/>
            <p14:sldId id="1228"/>
            <p14:sldId id="1709"/>
            <p14:sldId id="1712"/>
            <p14:sldId id="1714"/>
            <p14:sldId id="1715"/>
            <p14:sldId id="1717"/>
            <p14:sldId id="1793"/>
            <p14:sldId id="1237"/>
            <p14:sldId id="1238"/>
            <p14:sldId id="1236"/>
            <p14:sldId id="1718"/>
            <p14:sldId id="1719"/>
            <p14:sldId id="1720"/>
            <p14:sldId id="1726"/>
            <p14:sldId id="1727"/>
            <p14:sldId id="1728"/>
            <p14:sldId id="1729"/>
            <p14:sldId id="1730"/>
          </p14:sldIdLst>
        </p14:section>
        <p14:section name="C++23" id="{9AAF3888-3327-47E2-A4A2-B8DFF2CBCE66}">
          <p14:sldIdLst>
            <p14:sldId id="1795"/>
            <p14:sldId id="1733"/>
            <p14:sldId id="1737"/>
            <p14:sldId id="1731"/>
            <p14:sldId id="1732"/>
            <p14:sldId id="267"/>
            <p14:sldId id="269"/>
            <p14:sldId id="1723"/>
            <p14:sldId id="17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BA8CDC"/>
    <a:srgbClr val="FF7171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F78A4-3F4E-488C-99E5-6C0096E59353}" v="1" dt="2025-06-03T12:08:26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3" autoAdjust="0"/>
    <p:restoredTop sz="77615" autoAdjust="0"/>
  </p:normalViewPr>
  <p:slideViewPr>
    <p:cSldViewPr snapToGrid="0">
      <p:cViewPr varScale="1">
        <p:scale>
          <a:sx n="90" d="100"/>
          <a:sy n="90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6/11/relationships/changesInfo" Target="changesInfos/changesInfo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Lone" userId="f595d8b7-38d8-4368-969a-4ad494059bb7" providerId="ADAL" clId="{21C321AD-D7CE-4A2D-A765-959DAC231B76}"/>
    <pc:docChg chg="undo custSel modSld">
      <pc:chgData name="Umar Lone" userId="f595d8b7-38d8-4368-969a-4ad494059bb7" providerId="ADAL" clId="{21C321AD-D7CE-4A2D-A765-959DAC231B76}" dt="2025-06-01T01:39:21.266" v="430" actId="1076"/>
      <pc:docMkLst>
        <pc:docMk/>
      </pc:docMkLst>
      <pc:sldChg chg="modSp modAnim">
        <pc:chgData name="Umar Lone" userId="f595d8b7-38d8-4368-969a-4ad494059bb7" providerId="ADAL" clId="{21C321AD-D7CE-4A2D-A765-959DAC231B76}" dt="2025-05-24T01:30:20.816" v="52" actId="20577"/>
        <pc:sldMkLst>
          <pc:docMk/>
          <pc:sldMk cId="3772588612" sldId="1744"/>
        </pc:sldMkLst>
      </pc:sldChg>
      <pc:sldChg chg="addSp delSp modSp mod">
        <pc:chgData name="Umar Lone" userId="f595d8b7-38d8-4368-969a-4ad494059bb7" providerId="ADAL" clId="{21C321AD-D7CE-4A2D-A765-959DAC231B76}" dt="2025-06-01T01:39:21.266" v="430" actId="1076"/>
        <pc:sldMkLst>
          <pc:docMk/>
          <pc:sldMk cId="3944708655" sldId="1794"/>
        </pc:sldMkLst>
      </pc:sldChg>
    </pc:docChg>
  </pc:docChgLst>
  <pc:docChgLst>
    <pc:chgData name="Umar Lone" userId="f595d8b7-38d8-4368-969a-4ad494059bb7" providerId="ADAL" clId="{944E139F-DDC1-40F7-907B-6EE8ADC1BBEE}"/>
    <pc:docChg chg="undo custSel addSld delSld modSld modSection">
      <pc:chgData name="Umar Lone" userId="f595d8b7-38d8-4368-969a-4ad494059bb7" providerId="ADAL" clId="{944E139F-DDC1-40F7-907B-6EE8ADC1BBEE}" dt="2025-04-24T07:17:07.861" v="1097" actId="20577"/>
      <pc:docMkLst>
        <pc:docMk/>
      </pc:docMkLst>
      <pc:sldChg chg="modSp mod modShow">
        <pc:chgData name="Umar Lone" userId="f595d8b7-38d8-4368-969a-4ad494059bb7" providerId="ADAL" clId="{944E139F-DDC1-40F7-907B-6EE8ADC1BBEE}" dt="2025-04-10T14:08:38.436" v="429" actId="729"/>
        <pc:sldMkLst>
          <pc:docMk/>
          <pc:sldMk cId="3671952568" sldId="1631"/>
        </pc:sldMkLst>
      </pc:sldChg>
      <pc:sldChg chg="modSp mod addAnim delAnim">
        <pc:chgData name="Umar Lone" userId="f595d8b7-38d8-4368-969a-4ad494059bb7" providerId="ADAL" clId="{944E139F-DDC1-40F7-907B-6EE8ADC1BBEE}" dt="2025-04-10T14:04:49.442" v="113" actId="21"/>
        <pc:sldMkLst>
          <pc:docMk/>
          <pc:sldMk cId="25402420" sldId="1638"/>
        </pc:sldMkLst>
      </pc:sldChg>
      <pc:sldChg chg="modSp mod">
        <pc:chgData name="Umar Lone" userId="f595d8b7-38d8-4368-969a-4ad494059bb7" providerId="ADAL" clId="{944E139F-DDC1-40F7-907B-6EE8ADC1BBEE}" dt="2025-04-10T14:05:46.194" v="119" actId="20577"/>
        <pc:sldMkLst>
          <pc:docMk/>
          <pc:sldMk cId="3289249000" sldId="1639"/>
        </pc:sldMkLst>
      </pc:sldChg>
      <pc:sldChg chg="modAnim">
        <pc:chgData name="Umar Lone" userId="f595d8b7-38d8-4368-969a-4ad494059bb7" providerId="ADAL" clId="{944E139F-DDC1-40F7-907B-6EE8ADC1BBEE}" dt="2025-04-10T14:05:10.729" v="116"/>
        <pc:sldMkLst>
          <pc:docMk/>
          <pc:sldMk cId="1176869078" sldId="1640"/>
        </pc:sldMkLst>
      </pc:sldChg>
      <pc:sldChg chg="modSp mod">
        <pc:chgData name="Umar Lone" userId="f595d8b7-38d8-4368-969a-4ad494059bb7" providerId="ADAL" clId="{944E139F-DDC1-40F7-907B-6EE8ADC1BBEE}" dt="2025-04-13T05:39:46.699" v="466" actId="20577"/>
        <pc:sldMkLst>
          <pc:docMk/>
          <pc:sldMk cId="2134941262" sldId="1650"/>
        </pc:sldMkLst>
        <pc:spChg chg="mod">
          <ac:chgData name="Umar Lone" userId="f595d8b7-38d8-4368-969a-4ad494059bb7" providerId="ADAL" clId="{944E139F-DDC1-40F7-907B-6EE8ADC1BBEE}" dt="2025-04-13T05:39:46.699" v="466" actId="20577"/>
          <ac:spMkLst>
            <pc:docMk/>
            <pc:sldMk cId="2134941262" sldId="1650"/>
            <ac:spMk id="3" creationId="{F1A1B14E-6FB4-42E5-1D73-21700F2309CD}"/>
          </ac:spMkLst>
        </pc:spChg>
      </pc:sldChg>
      <pc:sldChg chg="modSp mod">
        <pc:chgData name="Umar Lone" userId="f595d8b7-38d8-4368-969a-4ad494059bb7" providerId="ADAL" clId="{944E139F-DDC1-40F7-907B-6EE8ADC1BBEE}" dt="2025-04-11T01:16:35.468" v="458" actId="27636"/>
        <pc:sldMkLst>
          <pc:docMk/>
          <pc:sldMk cId="3391134931" sldId="1656"/>
        </pc:sldMkLst>
        <pc:spChg chg="mod">
          <ac:chgData name="Umar Lone" userId="f595d8b7-38d8-4368-969a-4ad494059bb7" providerId="ADAL" clId="{944E139F-DDC1-40F7-907B-6EE8ADC1BBEE}" dt="2025-04-11T01:16:35.468" v="458" actId="27636"/>
          <ac:spMkLst>
            <pc:docMk/>
            <pc:sldMk cId="3391134931" sldId="1656"/>
            <ac:spMk id="3" creationId="{ECD2E31D-3343-C7FE-A4D8-EDF1A6FD7EC7}"/>
          </ac:spMkLst>
        </pc:spChg>
      </pc:sldChg>
      <pc:sldChg chg="modSp mod">
        <pc:chgData name="Umar Lone" userId="f595d8b7-38d8-4368-969a-4ad494059bb7" providerId="ADAL" clId="{944E139F-DDC1-40F7-907B-6EE8ADC1BBEE}" dt="2025-04-12T01:16:36.468" v="463" actId="14100"/>
        <pc:sldMkLst>
          <pc:docMk/>
          <pc:sldMk cId="3781616746" sldId="1659"/>
        </pc:sldMkLst>
        <pc:spChg chg="mod">
          <ac:chgData name="Umar Lone" userId="f595d8b7-38d8-4368-969a-4ad494059bb7" providerId="ADAL" clId="{944E139F-DDC1-40F7-907B-6EE8ADC1BBEE}" dt="2025-04-12T01:16:36.468" v="463" actId="14100"/>
          <ac:spMkLst>
            <pc:docMk/>
            <pc:sldMk cId="3781616746" sldId="1659"/>
            <ac:spMk id="6" creationId="{984196B8-6664-4D6E-858E-E678AB062019}"/>
          </ac:spMkLst>
        </pc:spChg>
        <pc:spChg chg="mod">
          <ac:chgData name="Umar Lone" userId="f595d8b7-38d8-4368-969a-4ad494059bb7" providerId="ADAL" clId="{944E139F-DDC1-40F7-907B-6EE8ADC1BBEE}" dt="2025-04-12T01:16:29.170" v="460" actId="403"/>
          <ac:spMkLst>
            <pc:docMk/>
            <pc:sldMk cId="3781616746" sldId="1659"/>
            <ac:spMk id="7" creationId="{44D885E8-ACE3-4E08-110D-D09672C8B75D}"/>
          </ac:spMkLst>
        </pc:spChg>
      </pc:sldChg>
      <pc:sldChg chg="modSp mod">
        <pc:chgData name="Umar Lone" userId="f595d8b7-38d8-4368-969a-4ad494059bb7" providerId="ADAL" clId="{944E139F-DDC1-40F7-907B-6EE8ADC1BBEE}" dt="2025-04-18T03:42:41.688" v="467" actId="6549"/>
        <pc:sldMkLst>
          <pc:docMk/>
          <pc:sldMk cId="582426881" sldId="1662"/>
        </pc:sldMkLst>
      </pc:sldChg>
      <pc:sldChg chg="modSp mod modNotesTx">
        <pc:chgData name="Umar Lone" userId="f595d8b7-38d8-4368-969a-4ad494059bb7" providerId="ADAL" clId="{944E139F-DDC1-40F7-907B-6EE8ADC1BBEE}" dt="2025-04-24T06:56:40.343" v="594"/>
        <pc:sldMkLst>
          <pc:docMk/>
          <pc:sldMk cId="1594039241" sldId="1677"/>
        </pc:sldMkLst>
        <pc:spChg chg="mod">
          <ac:chgData name="Umar Lone" userId="f595d8b7-38d8-4368-969a-4ad494059bb7" providerId="ADAL" clId="{944E139F-DDC1-40F7-907B-6EE8ADC1BBEE}" dt="2025-04-24T06:53:18.137" v="550" actId="20577"/>
          <ac:spMkLst>
            <pc:docMk/>
            <pc:sldMk cId="1594039241" sldId="1677"/>
            <ac:spMk id="3" creationId="{AD6AEF65-681A-5ED8-37CC-08CCBBC362BC}"/>
          </ac:spMkLst>
        </pc:spChg>
      </pc:sldChg>
      <pc:sldChg chg="modSp mod modAnim">
        <pc:chgData name="Umar Lone" userId="f595d8b7-38d8-4368-969a-4ad494059bb7" providerId="ADAL" clId="{944E139F-DDC1-40F7-907B-6EE8ADC1BBEE}" dt="2025-04-24T07:07:57.176" v="826" actId="20577"/>
        <pc:sldMkLst>
          <pc:docMk/>
          <pc:sldMk cId="1037982919" sldId="1683"/>
        </pc:sldMkLst>
        <pc:spChg chg="mod">
          <ac:chgData name="Umar Lone" userId="f595d8b7-38d8-4368-969a-4ad494059bb7" providerId="ADAL" clId="{944E139F-DDC1-40F7-907B-6EE8ADC1BBEE}" dt="2025-04-24T07:07:57.176" v="826" actId="20577"/>
          <ac:spMkLst>
            <pc:docMk/>
            <pc:sldMk cId="1037982919" sldId="1683"/>
            <ac:spMk id="3" creationId="{94801E49-D161-D9FE-5119-0698F8463751}"/>
          </ac:spMkLst>
        </pc:spChg>
      </pc:sldChg>
      <pc:sldChg chg="modSp mod">
        <pc:chgData name="Umar Lone" userId="f595d8b7-38d8-4368-969a-4ad494059bb7" providerId="ADAL" clId="{944E139F-DDC1-40F7-907B-6EE8ADC1BBEE}" dt="2025-04-24T06:54:26.473" v="588" actId="114"/>
        <pc:sldMkLst>
          <pc:docMk/>
          <pc:sldMk cId="4280081177" sldId="1687"/>
        </pc:sldMkLst>
        <pc:spChg chg="mod">
          <ac:chgData name="Umar Lone" userId="f595d8b7-38d8-4368-969a-4ad494059bb7" providerId="ADAL" clId="{944E139F-DDC1-40F7-907B-6EE8ADC1BBEE}" dt="2025-04-24T06:54:26.473" v="588" actId="114"/>
          <ac:spMkLst>
            <pc:docMk/>
            <pc:sldMk cId="4280081177" sldId="1687"/>
            <ac:spMk id="4" creationId="{4DAB4BAD-0EF6-FA6A-2015-2D2DD0C508C8}"/>
          </ac:spMkLst>
        </pc:spChg>
      </pc:sldChg>
      <pc:sldChg chg="modSp mod">
        <pc:chgData name="Umar Lone" userId="f595d8b7-38d8-4368-969a-4ad494059bb7" providerId="ADAL" clId="{944E139F-DDC1-40F7-907B-6EE8ADC1BBEE}" dt="2025-04-24T06:57:24.341" v="599" actId="1076"/>
        <pc:sldMkLst>
          <pc:docMk/>
          <pc:sldMk cId="934382096" sldId="1688"/>
        </pc:sldMkLst>
        <pc:spChg chg="mod">
          <ac:chgData name="Umar Lone" userId="f595d8b7-38d8-4368-969a-4ad494059bb7" providerId="ADAL" clId="{944E139F-DDC1-40F7-907B-6EE8ADC1BBEE}" dt="2025-04-24T06:57:13.928" v="596" actId="1076"/>
          <ac:spMkLst>
            <pc:docMk/>
            <pc:sldMk cId="934382096" sldId="1688"/>
            <ac:spMk id="4" creationId="{67FEB724-4465-7276-BAE8-A87684FEE95F}"/>
          </ac:spMkLst>
        </pc:spChg>
        <pc:spChg chg="mod">
          <ac:chgData name="Umar Lone" userId="f595d8b7-38d8-4368-969a-4ad494059bb7" providerId="ADAL" clId="{944E139F-DDC1-40F7-907B-6EE8ADC1BBEE}" dt="2025-04-24T06:57:24.341" v="599" actId="1076"/>
          <ac:spMkLst>
            <pc:docMk/>
            <pc:sldMk cId="934382096" sldId="1688"/>
            <ac:spMk id="5" creationId="{2B882CF6-FC14-0BA9-4E72-EC23945BDAAD}"/>
          </ac:spMkLst>
        </pc:spChg>
      </pc:sldChg>
      <pc:sldChg chg="modSp mod">
        <pc:chgData name="Umar Lone" userId="f595d8b7-38d8-4368-969a-4ad494059bb7" providerId="ADAL" clId="{944E139F-DDC1-40F7-907B-6EE8ADC1BBEE}" dt="2025-04-24T06:57:46.053" v="602" actId="1076"/>
        <pc:sldMkLst>
          <pc:docMk/>
          <pc:sldMk cId="1213546321" sldId="1690"/>
        </pc:sldMkLst>
        <pc:spChg chg="mod">
          <ac:chgData name="Umar Lone" userId="f595d8b7-38d8-4368-969a-4ad494059bb7" providerId="ADAL" clId="{944E139F-DDC1-40F7-907B-6EE8ADC1BBEE}" dt="2025-04-24T06:57:40.022" v="601" actId="208"/>
          <ac:spMkLst>
            <pc:docMk/>
            <pc:sldMk cId="1213546321" sldId="1690"/>
            <ac:spMk id="6" creationId="{16ACE281-68ED-8907-0472-4F5AF6CB2B4E}"/>
          </ac:spMkLst>
        </pc:spChg>
        <pc:spChg chg="mod">
          <ac:chgData name="Umar Lone" userId="f595d8b7-38d8-4368-969a-4ad494059bb7" providerId="ADAL" clId="{944E139F-DDC1-40F7-907B-6EE8ADC1BBEE}" dt="2025-04-24T06:57:46.053" v="602" actId="1076"/>
          <ac:spMkLst>
            <pc:docMk/>
            <pc:sldMk cId="1213546321" sldId="1690"/>
            <ac:spMk id="8" creationId="{A835B364-237C-8118-BB24-ED3DBB74C050}"/>
          </ac:spMkLst>
        </pc:spChg>
      </pc:sldChg>
      <pc:sldChg chg="modSp mod">
        <pc:chgData name="Umar Lone" userId="f595d8b7-38d8-4368-969a-4ad494059bb7" providerId="ADAL" clId="{944E139F-DDC1-40F7-907B-6EE8ADC1BBEE}" dt="2025-04-24T07:17:07.861" v="1097" actId="20577"/>
        <pc:sldMkLst>
          <pc:docMk/>
          <pc:sldMk cId="3243778107" sldId="1692"/>
        </pc:sldMkLst>
        <pc:spChg chg="mod">
          <ac:chgData name="Umar Lone" userId="f595d8b7-38d8-4368-969a-4ad494059bb7" providerId="ADAL" clId="{944E139F-DDC1-40F7-907B-6EE8ADC1BBEE}" dt="2025-04-24T07:17:07.861" v="1097" actId="20577"/>
          <ac:spMkLst>
            <pc:docMk/>
            <pc:sldMk cId="3243778107" sldId="1692"/>
            <ac:spMk id="3" creationId="{B7429507-718A-922E-2C0B-847CF962816E}"/>
          </ac:spMkLst>
        </pc:spChg>
      </pc:sldChg>
      <pc:sldChg chg="modSp mod">
        <pc:chgData name="Umar Lone" userId="f595d8b7-38d8-4368-969a-4ad494059bb7" providerId="ADAL" clId="{944E139F-DDC1-40F7-907B-6EE8ADC1BBEE}" dt="2025-04-24T06:59:17.692" v="610" actId="114"/>
        <pc:sldMkLst>
          <pc:docMk/>
          <pc:sldMk cId="742414999" sldId="1693"/>
        </pc:sldMkLst>
        <pc:spChg chg="mod">
          <ac:chgData name="Umar Lone" userId="f595d8b7-38d8-4368-969a-4ad494059bb7" providerId="ADAL" clId="{944E139F-DDC1-40F7-907B-6EE8ADC1BBEE}" dt="2025-04-24T06:59:17.692" v="610" actId="114"/>
          <ac:spMkLst>
            <pc:docMk/>
            <pc:sldMk cId="742414999" sldId="1693"/>
            <ac:spMk id="3" creationId="{6BB2D32A-3851-F3B5-E435-FC1EC9BA3E66}"/>
          </ac:spMkLst>
        </pc:spChg>
      </pc:sldChg>
      <pc:sldChg chg="modSp mod modAnim">
        <pc:chgData name="Umar Lone" userId="f595d8b7-38d8-4368-969a-4ad494059bb7" providerId="ADAL" clId="{944E139F-DDC1-40F7-907B-6EE8ADC1BBEE}" dt="2025-04-24T07:03:40.742" v="696" actId="27636"/>
        <pc:sldMkLst>
          <pc:docMk/>
          <pc:sldMk cId="1679888628" sldId="1694"/>
        </pc:sldMkLst>
        <pc:spChg chg="mod">
          <ac:chgData name="Umar Lone" userId="f595d8b7-38d8-4368-969a-4ad494059bb7" providerId="ADAL" clId="{944E139F-DDC1-40F7-907B-6EE8ADC1BBEE}" dt="2025-04-24T07:03:40.742" v="696" actId="27636"/>
          <ac:spMkLst>
            <pc:docMk/>
            <pc:sldMk cId="1679888628" sldId="1694"/>
            <ac:spMk id="7" creationId="{32743BF5-6653-F20D-B0FE-9620C63911D1}"/>
          </ac:spMkLst>
        </pc:spChg>
      </pc:sldChg>
      <pc:sldChg chg="modSp mod">
        <pc:chgData name="Umar Lone" userId="f595d8b7-38d8-4368-969a-4ad494059bb7" providerId="ADAL" clId="{944E139F-DDC1-40F7-907B-6EE8ADC1BBEE}" dt="2025-04-24T07:00:54.521" v="630" actId="1076"/>
        <pc:sldMkLst>
          <pc:docMk/>
          <pc:sldMk cId="2796851465" sldId="1695"/>
        </pc:sldMkLst>
        <pc:spChg chg="mod">
          <ac:chgData name="Umar Lone" userId="f595d8b7-38d8-4368-969a-4ad494059bb7" providerId="ADAL" clId="{944E139F-DDC1-40F7-907B-6EE8ADC1BBEE}" dt="2025-04-24T07:00:46.959" v="627" actId="1076"/>
          <ac:spMkLst>
            <pc:docMk/>
            <pc:sldMk cId="2796851465" sldId="1695"/>
            <ac:spMk id="6" creationId="{888F73F5-C8A3-8C89-941C-83BAC639926F}"/>
          </ac:spMkLst>
        </pc:spChg>
        <pc:spChg chg="mod">
          <ac:chgData name="Umar Lone" userId="f595d8b7-38d8-4368-969a-4ad494059bb7" providerId="ADAL" clId="{944E139F-DDC1-40F7-907B-6EE8ADC1BBEE}" dt="2025-04-24T07:00:54.521" v="630" actId="1076"/>
          <ac:spMkLst>
            <pc:docMk/>
            <pc:sldMk cId="2796851465" sldId="1695"/>
            <ac:spMk id="8" creationId="{AE002A81-2AB0-0016-6E05-6488D21BF7D2}"/>
          </ac:spMkLst>
        </pc:spChg>
      </pc:sldChg>
      <pc:sldChg chg="modSp mod">
        <pc:chgData name="Umar Lone" userId="f595d8b7-38d8-4368-969a-4ad494059bb7" providerId="ADAL" clId="{944E139F-DDC1-40F7-907B-6EE8ADC1BBEE}" dt="2025-04-24T07:00:30.833" v="622" actId="1076"/>
        <pc:sldMkLst>
          <pc:docMk/>
          <pc:sldMk cId="970005166" sldId="1696"/>
        </pc:sldMkLst>
        <pc:spChg chg="mod">
          <ac:chgData name="Umar Lone" userId="f595d8b7-38d8-4368-969a-4ad494059bb7" providerId="ADAL" clId="{944E139F-DDC1-40F7-907B-6EE8ADC1BBEE}" dt="2025-04-24T07:00:30.833" v="622" actId="1076"/>
          <ac:spMkLst>
            <pc:docMk/>
            <pc:sldMk cId="970005166" sldId="1696"/>
            <ac:spMk id="8" creationId="{C5D433C1-C874-E617-FA2B-216302D5C40F}"/>
          </ac:spMkLst>
        </pc:spChg>
      </pc:sldChg>
      <pc:sldChg chg="modSp mod">
        <pc:chgData name="Umar Lone" userId="f595d8b7-38d8-4368-969a-4ad494059bb7" providerId="ADAL" clId="{944E139F-DDC1-40F7-907B-6EE8ADC1BBEE}" dt="2025-04-24T07:01:20.747" v="638" actId="20577"/>
        <pc:sldMkLst>
          <pc:docMk/>
          <pc:sldMk cId="1861555049" sldId="1697"/>
        </pc:sldMkLst>
        <pc:spChg chg="mod">
          <ac:chgData name="Umar Lone" userId="f595d8b7-38d8-4368-969a-4ad494059bb7" providerId="ADAL" clId="{944E139F-DDC1-40F7-907B-6EE8ADC1BBEE}" dt="2025-04-24T07:01:20.747" v="638" actId="20577"/>
          <ac:spMkLst>
            <pc:docMk/>
            <pc:sldMk cId="1861555049" sldId="1697"/>
            <ac:spMk id="3" creationId="{67AA1368-1380-AB20-94E9-0C9BFC902B1E}"/>
          </ac:spMkLst>
        </pc:spChg>
      </pc:sldChg>
      <pc:sldChg chg="modSp mod">
        <pc:chgData name="Umar Lone" userId="f595d8b7-38d8-4368-969a-4ad494059bb7" providerId="ADAL" clId="{944E139F-DDC1-40F7-907B-6EE8ADC1BBEE}" dt="2025-04-24T06:59:29.259" v="611" actId="114"/>
        <pc:sldMkLst>
          <pc:docMk/>
          <pc:sldMk cId="1823689206" sldId="1701"/>
        </pc:sldMkLst>
        <pc:spChg chg="mod">
          <ac:chgData name="Umar Lone" userId="f595d8b7-38d8-4368-969a-4ad494059bb7" providerId="ADAL" clId="{944E139F-DDC1-40F7-907B-6EE8ADC1BBEE}" dt="2025-04-24T06:59:29.259" v="611" actId="114"/>
          <ac:spMkLst>
            <pc:docMk/>
            <pc:sldMk cId="1823689206" sldId="1701"/>
            <ac:spMk id="3" creationId="{8E2528AA-3370-1FC5-2891-63859F8CCB57}"/>
          </ac:spMkLst>
        </pc:spChg>
      </pc:sldChg>
      <pc:sldChg chg="modSp mod">
        <pc:chgData name="Umar Lone" userId="f595d8b7-38d8-4368-969a-4ad494059bb7" providerId="ADAL" clId="{944E139F-DDC1-40F7-907B-6EE8ADC1BBEE}" dt="2025-04-24T06:59:59.920" v="617" actId="208"/>
        <pc:sldMkLst>
          <pc:docMk/>
          <pc:sldMk cId="3379608970" sldId="1702"/>
        </pc:sldMkLst>
        <pc:spChg chg="mod">
          <ac:chgData name="Umar Lone" userId="f595d8b7-38d8-4368-969a-4ad494059bb7" providerId="ADAL" clId="{944E139F-DDC1-40F7-907B-6EE8ADC1BBEE}" dt="2025-04-24T06:59:59.920" v="617" actId="208"/>
          <ac:spMkLst>
            <pc:docMk/>
            <pc:sldMk cId="3379608970" sldId="1702"/>
            <ac:spMk id="6" creationId="{A24C2881-C697-F80F-420F-9DEEA0DF630B}"/>
          </ac:spMkLst>
        </pc:spChg>
        <pc:spChg chg="mod">
          <ac:chgData name="Umar Lone" userId="f595d8b7-38d8-4368-969a-4ad494059bb7" providerId="ADAL" clId="{944E139F-DDC1-40F7-907B-6EE8ADC1BBEE}" dt="2025-04-24T06:59:59.920" v="617" actId="208"/>
          <ac:spMkLst>
            <pc:docMk/>
            <pc:sldMk cId="3379608970" sldId="1702"/>
            <ac:spMk id="10" creationId="{8DF7BC4D-F0D4-7A30-C647-20491F3C38F5}"/>
          </ac:spMkLst>
        </pc:spChg>
      </pc:sldChg>
      <pc:sldChg chg="modSp mod">
        <pc:chgData name="Umar Lone" userId="f595d8b7-38d8-4368-969a-4ad494059bb7" providerId="ADAL" clId="{944E139F-DDC1-40F7-907B-6EE8ADC1BBEE}" dt="2025-04-24T06:51:31.480" v="489" actId="403"/>
        <pc:sldMkLst>
          <pc:docMk/>
          <pc:sldMk cId="1284031954" sldId="1716"/>
        </pc:sldMkLst>
      </pc:sldChg>
      <pc:sldChg chg="modSp new add del mod">
        <pc:chgData name="Umar Lone" userId="f595d8b7-38d8-4368-969a-4ad494059bb7" providerId="ADAL" clId="{944E139F-DDC1-40F7-907B-6EE8ADC1BBEE}" dt="2025-04-10T14:04:51.231" v="115" actId="680"/>
        <pc:sldMkLst>
          <pc:docMk/>
          <pc:sldMk cId="3125914307" sldId="1786"/>
        </pc:sldMkLst>
      </pc:sldChg>
      <pc:sldChg chg="modSp new mod modAnim">
        <pc:chgData name="Umar Lone" userId="f595d8b7-38d8-4368-969a-4ad494059bb7" providerId="ADAL" clId="{944E139F-DDC1-40F7-907B-6EE8ADC1BBEE}" dt="2025-04-10T14:08:43.911" v="430"/>
        <pc:sldMkLst>
          <pc:docMk/>
          <pc:sldMk cId="4148948646" sldId="1786"/>
        </pc:sldMkLst>
      </pc:sldChg>
      <pc:sldChg chg="addSp delSp modSp new del mod modClrScheme chgLayout">
        <pc:chgData name="Umar Lone" userId="f595d8b7-38d8-4368-969a-4ad494059bb7" providerId="ADAL" clId="{944E139F-DDC1-40F7-907B-6EE8ADC1BBEE}" dt="2025-04-24T07:12:59.277" v="1088" actId="47"/>
        <pc:sldMkLst>
          <pc:docMk/>
          <pc:sldMk cId="117669803" sldId="1791"/>
        </pc:sldMkLst>
      </pc:sldChg>
    </pc:docChg>
  </pc:docChgLst>
  <pc:docChgLst>
    <pc:chgData name="Umar Lone" userId="f595d8b7-38d8-4368-969a-4ad494059bb7" providerId="ADAL" clId="{14198074-E74C-4A28-8595-2874EB661421}"/>
    <pc:docChg chg="custSel addSld modSld">
      <pc:chgData name="Umar Lone" userId="f595d8b7-38d8-4368-969a-4ad494059bb7" providerId="ADAL" clId="{14198074-E74C-4A28-8595-2874EB661421}" dt="2025-05-05T13:50:03.831" v="23" actId="20577"/>
      <pc:docMkLst>
        <pc:docMk/>
      </pc:docMkLst>
      <pc:sldChg chg="modSp mod">
        <pc:chgData name="Umar Lone" userId="f595d8b7-38d8-4368-969a-4ad494059bb7" providerId="ADAL" clId="{14198074-E74C-4A28-8595-2874EB661421}" dt="2025-05-05T13:50:03.831" v="23" actId="20577"/>
        <pc:sldMkLst>
          <pc:docMk/>
          <pc:sldMk cId="2190700369" sldId="1777"/>
        </pc:sldMkLst>
      </pc:sldChg>
      <pc:sldChg chg="add modTransition">
        <pc:chgData name="Umar Lone" userId="f595d8b7-38d8-4368-969a-4ad494059bb7" providerId="ADAL" clId="{14198074-E74C-4A28-8595-2874EB661421}" dt="2025-04-29T15:47:45.362" v="0"/>
        <pc:sldMkLst>
          <pc:docMk/>
          <pc:sldMk cId="3944708655" sldId="1794"/>
        </pc:sldMkLst>
      </pc:sldChg>
    </pc:docChg>
  </pc:docChgLst>
  <pc:docChgLst>
    <pc:chgData name="Umar Lone" userId="f595d8b7-38d8-4368-969a-4ad494059bb7" providerId="ADAL" clId="{2D4F78A4-3F4E-488C-99E5-6C0096E59353}"/>
    <pc:docChg chg="custSel addSld delSld modSld delSection modSection">
      <pc:chgData name="Umar Lone" userId="f595d8b7-38d8-4368-969a-4ad494059bb7" providerId="ADAL" clId="{2D4F78A4-3F4E-488C-99E5-6C0096E59353}" dt="2025-06-03T12:10:05.505" v="52" actId="47"/>
      <pc:docMkLst>
        <pc:docMk/>
      </pc:docMkLst>
      <pc:sldChg chg="modSp del mod">
        <pc:chgData name="Umar Lone" userId="f595d8b7-38d8-4368-969a-4ad494059bb7" providerId="ADAL" clId="{2D4F78A4-3F4E-488C-99E5-6C0096E59353}" dt="2025-06-03T12:08:36.445" v="39" actId="47"/>
        <pc:sldMkLst>
          <pc:docMk/>
          <pc:sldMk cId="3369719127" sldId="256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903703735" sldId="257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612699399" sldId="258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4122038700" sldId="259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599539215" sldId="260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1516301985" sldId="261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3302333718" sldId="262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2891726935" sldId="302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1128834644" sldId="316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909373969" sldId="318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41499523" sldId="319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3358135062" sldId="393"/>
        </pc:sldMkLst>
      </pc:sldChg>
      <pc:sldChg chg="del">
        <pc:chgData name="Umar Lone" userId="f595d8b7-38d8-4368-969a-4ad494059bb7" providerId="ADAL" clId="{2D4F78A4-3F4E-488C-99E5-6C0096E59353}" dt="2025-06-03T12:10:05.505" v="52" actId="47"/>
        <pc:sldMkLst>
          <pc:docMk/>
          <pc:sldMk cId="1588263281" sldId="573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2023818039" sldId="649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4245756380" sldId="651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4232782414" sldId="652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2644100429" sldId="653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1905083645" sldId="654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2073711128" sldId="655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3448319169" sldId="656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2866473016" sldId="657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2480206184" sldId="658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258677983" sldId="659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1465523225" sldId="660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3911431064" sldId="661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4229553966" sldId="662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4173881735" sldId="663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1635001561" sldId="664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2446215007" sldId="665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507925797" sldId="666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1807111351" sldId="667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875844056" sldId="669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2626050649" sldId="670"/>
        </pc:sldMkLst>
      </pc:sldChg>
      <pc:sldChg chg="del">
        <pc:chgData name="Umar Lone" userId="f595d8b7-38d8-4368-969a-4ad494059bb7" providerId="ADAL" clId="{2D4F78A4-3F4E-488C-99E5-6C0096E59353}" dt="2025-06-03T12:09:39.859" v="50" actId="18676"/>
        <pc:sldMkLst>
          <pc:docMk/>
          <pc:sldMk cId="609306022" sldId="671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1167291290" sldId="1616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3835676901" sldId="1617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1255481619" sldId="1618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781605279" sldId="1619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580496423" sldId="1620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1120969899" sldId="1622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865588300" sldId="1623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2532894231" sldId="1624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1925261747" sldId="1625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359840942" sldId="1626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3746385102" sldId="1627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67442752" sldId="1628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1104465263" sldId="1629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859124144" sldId="1630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3671952568" sldId="1631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2993291283" sldId="1632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1043391920" sldId="1633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215637186" sldId="1634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3808856252" sldId="1636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3759346127" sldId="1637"/>
        </pc:sldMkLst>
      </pc:sldChg>
      <pc:sldChg chg="del">
        <pc:chgData name="Umar Lone" userId="f595d8b7-38d8-4368-969a-4ad494059bb7" providerId="ADAL" clId="{2D4F78A4-3F4E-488C-99E5-6C0096E59353}" dt="2025-06-03T12:09:01.381" v="41" actId="18676"/>
        <pc:sldMkLst>
          <pc:docMk/>
          <pc:sldMk cId="25402420" sldId="1638"/>
        </pc:sldMkLst>
      </pc:sldChg>
      <pc:sldChg chg="del">
        <pc:chgData name="Umar Lone" userId="f595d8b7-38d8-4368-969a-4ad494059bb7" providerId="ADAL" clId="{2D4F78A4-3F4E-488C-99E5-6C0096E59353}" dt="2025-06-03T12:09:01.381" v="41" actId="18676"/>
        <pc:sldMkLst>
          <pc:docMk/>
          <pc:sldMk cId="3289249000" sldId="1639"/>
        </pc:sldMkLst>
      </pc:sldChg>
      <pc:sldChg chg="del">
        <pc:chgData name="Umar Lone" userId="f595d8b7-38d8-4368-969a-4ad494059bb7" providerId="ADAL" clId="{2D4F78A4-3F4E-488C-99E5-6C0096E59353}" dt="2025-06-03T12:09:01.381" v="41" actId="18676"/>
        <pc:sldMkLst>
          <pc:docMk/>
          <pc:sldMk cId="1176869078" sldId="1640"/>
        </pc:sldMkLst>
      </pc:sldChg>
      <pc:sldChg chg="del">
        <pc:chgData name="Umar Lone" userId="f595d8b7-38d8-4368-969a-4ad494059bb7" providerId="ADAL" clId="{2D4F78A4-3F4E-488C-99E5-6C0096E59353}" dt="2025-06-03T12:09:04.032" v="42" actId="18676"/>
        <pc:sldMkLst>
          <pc:docMk/>
          <pc:sldMk cId="3190631085" sldId="1641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3982227906" sldId="1642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2224625812" sldId="1643"/>
        </pc:sldMkLst>
      </pc:sldChg>
      <pc:sldChg chg="del">
        <pc:chgData name="Umar Lone" userId="f595d8b7-38d8-4368-969a-4ad494059bb7" providerId="ADAL" clId="{2D4F78A4-3F4E-488C-99E5-6C0096E59353}" dt="2025-06-03T12:09:04.032" v="42" actId="18676"/>
        <pc:sldMkLst>
          <pc:docMk/>
          <pc:sldMk cId="382743146" sldId="1644"/>
        </pc:sldMkLst>
      </pc:sldChg>
      <pc:sldChg chg="del">
        <pc:chgData name="Umar Lone" userId="f595d8b7-38d8-4368-969a-4ad494059bb7" providerId="ADAL" clId="{2D4F78A4-3F4E-488C-99E5-6C0096E59353}" dt="2025-06-03T12:09:04.032" v="42" actId="18676"/>
        <pc:sldMkLst>
          <pc:docMk/>
          <pc:sldMk cId="2077912088" sldId="1645"/>
        </pc:sldMkLst>
      </pc:sldChg>
      <pc:sldChg chg="del">
        <pc:chgData name="Umar Lone" userId="f595d8b7-38d8-4368-969a-4ad494059bb7" providerId="ADAL" clId="{2D4F78A4-3F4E-488C-99E5-6C0096E59353}" dt="2025-06-03T12:09:04.032" v="42" actId="18676"/>
        <pc:sldMkLst>
          <pc:docMk/>
          <pc:sldMk cId="2133583028" sldId="1646"/>
        </pc:sldMkLst>
      </pc:sldChg>
      <pc:sldChg chg="del">
        <pc:chgData name="Umar Lone" userId="f595d8b7-38d8-4368-969a-4ad494059bb7" providerId="ADAL" clId="{2D4F78A4-3F4E-488C-99E5-6C0096E59353}" dt="2025-06-03T12:09:04.032" v="42" actId="18676"/>
        <pc:sldMkLst>
          <pc:docMk/>
          <pc:sldMk cId="2583131632" sldId="1647"/>
        </pc:sldMkLst>
      </pc:sldChg>
      <pc:sldChg chg="del">
        <pc:chgData name="Umar Lone" userId="f595d8b7-38d8-4368-969a-4ad494059bb7" providerId="ADAL" clId="{2D4F78A4-3F4E-488C-99E5-6C0096E59353}" dt="2025-06-03T12:09:04.032" v="42" actId="18676"/>
        <pc:sldMkLst>
          <pc:docMk/>
          <pc:sldMk cId="123695481" sldId="1648"/>
        </pc:sldMkLst>
      </pc:sldChg>
      <pc:sldChg chg="del">
        <pc:chgData name="Umar Lone" userId="f595d8b7-38d8-4368-969a-4ad494059bb7" providerId="ADAL" clId="{2D4F78A4-3F4E-488C-99E5-6C0096E59353}" dt="2025-06-03T12:09:04.032" v="42" actId="18676"/>
        <pc:sldMkLst>
          <pc:docMk/>
          <pc:sldMk cId="2223362470" sldId="1649"/>
        </pc:sldMkLst>
      </pc:sldChg>
      <pc:sldChg chg="del">
        <pc:chgData name="Umar Lone" userId="f595d8b7-38d8-4368-969a-4ad494059bb7" providerId="ADAL" clId="{2D4F78A4-3F4E-488C-99E5-6C0096E59353}" dt="2025-06-03T12:09:07.567" v="43" actId="18676"/>
        <pc:sldMkLst>
          <pc:docMk/>
          <pc:sldMk cId="2134941262" sldId="1650"/>
        </pc:sldMkLst>
      </pc:sldChg>
      <pc:sldChg chg="del">
        <pc:chgData name="Umar Lone" userId="f595d8b7-38d8-4368-969a-4ad494059bb7" providerId="ADAL" clId="{2D4F78A4-3F4E-488C-99E5-6C0096E59353}" dt="2025-06-03T12:09:07.567" v="43" actId="18676"/>
        <pc:sldMkLst>
          <pc:docMk/>
          <pc:sldMk cId="2997409373" sldId="1651"/>
        </pc:sldMkLst>
      </pc:sldChg>
      <pc:sldChg chg="del">
        <pc:chgData name="Umar Lone" userId="f595d8b7-38d8-4368-969a-4ad494059bb7" providerId="ADAL" clId="{2D4F78A4-3F4E-488C-99E5-6C0096E59353}" dt="2025-06-03T12:09:07.567" v="43" actId="18676"/>
        <pc:sldMkLst>
          <pc:docMk/>
          <pc:sldMk cId="600673296" sldId="1652"/>
        </pc:sldMkLst>
      </pc:sldChg>
      <pc:sldChg chg="del">
        <pc:chgData name="Umar Lone" userId="f595d8b7-38d8-4368-969a-4ad494059bb7" providerId="ADAL" clId="{2D4F78A4-3F4E-488C-99E5-6C0096E59353}" dt="2025-06-03T12:09:04.032" v="42" actId="18676"/>
        <pc:sldMkLst>
          <pc:docMk/>
          <pc:sldMk cId="518501082" sldId="1653"/>
        </pc:sldMkLst>
      </pc:sldChg>
      <pc:sldChg chg="del">
        <pc:chgData name="Umar Lone" userId="f595d8b7-38d8-4368-969a-4ad494059bb7" providerId="ADAL" clId="{2D4F78A4-3F4E-488C-99E5-6C0096E59353}" dt="2025-06-03T12:09:07.567" v="43" actId="18676"/>
        <pc:sldMkLst>
          <pc:docMk/>
          <pc:sldMk cId="2697699066" sldId="1654"/>
        </pc:sldMkLst>
      </pc:sldChg>
      <pc:sldChg chg="del">
        <pc:chgData name="Umar Lone" userId="f595d8b7-38d8-4368-969a-4ad494059bb7" providerId="ADAL" clId="{2D4F78A4-3F4E-488C-99E5-6C0096E59353}" dt="2025-06-03T12:09:07.567" v="43" actId="18676"/>
        <pc:sldMkLst>
          <pc:docMk/>
          <pc:sldMk cId="1917979118" sldId="1655"/>
        </pc:sldMkLst>
      </pc:sldChg>
      <pc:sldChg chg="del">
        <pc:chgData name="Umar Lone" userId="f595d8b7-38d8-4368-969a-4ad494059bb7" providerId="ADAL" clId="{2D4F78A4-3F4E-488C-99E5-6C0096E59353}" dt="2025-06-03T12:09:04.032" v="42" actId="18676"/>
        <pc:sldMkLst>
          <pc:docMk/>
          <pc:sldMk cId="3391134931" sldId="1656"/>
        </pc:sldMkLst>
      </pc:sldChg>
      <pc:sldChg chg="del">
        <pc:chgData name="Umar Lone" userId="f595d8b7-38d8-4368-969a-4ad494059bb7" providerId="ADAL" clId="{2D4F78A4-3F4E-488C-99E5-6C0096E59353}" dt="2025-06-03T12:09:07.567" v="43" actId="18676"/>
        <pc:sldMkLst>
          <pc:docMk/>
          <pc:sldMk cId="3766549831" sldId="1657"/>
        </pc:sldMkLst>
      </pc:sldChg>
      <pc:sldChg chg="del">
        <pc:chgData name="Umar Lone" userId="f595d8b7-38d8-4368-969a-4ad494059bb7" providerId="ADAL" clId="{2D4F78A4-3F4E-488C-99E5-6C0096E59353}" dt="2025-06-03T12:09:07.567" v="43" actId="18676"/>
        <pc:sldMkLst>
          <pc:docMk/>
          <pc:sldMk cId="315375269" sldId="1658"/>
        </pc:sldMkLst>
      </pc:sldChg>
      <pc:sldChg chg="del">
        <pc:chgData name="Umar Lone" userId="f595d8b7-38d8-4368-969a-4ad494059bb7" providerId="ADAL" clId="{2D4F78A4-3F4E-488C-99E5-6C0096E59353}" dt="2025-06-03T12:09:07.567" v="43" actId="18676"/>
        <pc:sldMkLst>
          <pc:docMk/>
          <pc:sldMk cId="3781616746" sldId="1659"/>
        </pc:sldMkLst>
      </pc:sldChg>
      <pc:sldChg chg="del">
        <pc:chgData name="Umar Lone" userId="f595d8b7-38d8-4368-969a-4ad494059bb7" providerId="ADAL" clId="{2D4F78A4-3F4E-488C-99E5-6C0096E59353}" dt="2025-06-03T12:09:07.567" v="43" actId="18676"/>
        <pc:sldMkLst>
          <pc:docMk/>
          <pc:sldMk cId="2631594945" sldId="1660"/>
        </pc:sldMkLst>
      </pc:sldChg>
      <pc:sldChg chg="del">
        <pc:chgData name="Umar Lone" userId="f595d8b7-38d8-4368-969a-4ad494059bb7" providerId="ADAL" clId="{2D4F78A4-3F4E-488C-99E5-6C0096E59353}" dt="2025-06-03T12:09:04.032" v="42" actId="18676"/>
        <pc:sldMkLst>
          <pc:docMk/>
          <pc:sldMk cId="2671840555" sldId="1661"/>
        </pc:sldMkLst>
      </pc:sldChg>
      <pc:sldChg chg="del">
        <pc:chgData name="Umar Lone" userId="f595d8b7-38d8-4368-969a-4ad494059bb7" providerId="ADAL" clId="{2D4F78A4-3F4E-488C-99E5-6C0096E59353}" dt="2025-06-03T12:09:10.033" v="44" actId="18676"/>
        <pc:sldMkLst>
          <pc:docMk/>
          <pc:sldMk cId="582426881" sldId="1662"/>
        </pc:sldMkLst>
      </pc:sldChg>
      <pc:sldChg chg="del">
        <pc:chgData name="Umar Lone" userId="f595d8b7-38d8-4368-969a-4ad494059bb7" providerId="ADAL" clId="{2D4F78A4-3F4E-488C-99E5-6C0096E59353}" dt="2025-06-03T12:09:10.033" v="44" actId="18676"/>
        <pc:sldMkLst>
          <pc:docMk/>
          <pc:sldMk cId="2590535898" sldId="1663"/>
        </pc:sldMkLst>
      </pc:sldChg>
      <pc:sldChg chg="del">
        <pc:chgData name="Umar Lone" userId="f595d8b7-38d8-4368-969a-4ad494059bb7" providerId="ADAL" clId="{2D4F78A4-3F4E-488C-99E5-6C0096E59353}" dt="2025-06-03T12:09:10.033" v="44" actId="18676"/>
        <pc:sldMkLst>
          <pc:docMk/>
          <pc:sldMk cId="2350492648" sldId="1664"/>
        </pc:sldMkLst>
      </pc:sldChg>
      <pc:sldChg chg="del">
        <pc:chgData name="Umar Lone" userId="f595d8b7-38d8-4368-969a-4ad494059bb7" providerId="ADAL" clId="{2D4F78A4-3F4E-488C-99E5-6C0096E59353}" dt="2025-06-03T12:09:10.033" v="44" actId="18676"/>
        <pc:sldMkLst>
          <pc:docMk/>
          <pc:sldMk cId="3133343122" sldId="1665"/>
        </pc:sldMkLst>
      </pc:sldChg>
      <pc:sldChg chg="del">
        <pc:chgData name="Umar Lone" userId="f595d8b7-38d8-4368-969a-4ad494059bb7" providerId="ADAL" clId="{2D4F78A4-3F4E-488C-99E5-6C0096E59353}" dt="2025-06-03T12:09:10.033" v="44" actId="18676"/>
        <pc:sldMkLst>
          <pc:docMk/>
          <pc:sldMk cId="2229870135" sldId="1666"/>
        </pc:sldMkLst>
      </pc:sldChg>
      <pc:sldChg chg="del">
        <pc:chgData name="Umar Lone" userId="f595d8b7-38d8-4368-969a-4ad494059bb7" providerId="ADAL" clId="{2D4F78A4-3F4E-488C-99E5-6C0096E59353}" dt="2025-06-03T12:09:12.569" v="45" actId="18676"/>
        <pc:sldMkLst>
          <pc:docMk/>
          <pc:sldMk cId="1278610911" sldId="1667"/>
        </pc:sldMkLst>
      </pc:sldChg>
      <pc:sldChg chg="del">
        <pc:chgData name="Umar Lone" userId="f595d8b7-38d8-4368-969a-4ad494059bb7" providerId="ADAL" clId="{2D4F78A4-3F4E-488C-99E5-6C0096E59353}" dt="2025-06-03T12:09:10.033" v="44" actId="18676"/>
        <pc:sldMkLst>
          <pc:docMk/>
          <pc:sldMk cId="2789556581" sldId="1668"/>
        </pc:sldMkLst>
      </pc:sldChg>
      <pc:sldChg chg="del">
        <pc:chgData name="Umar Lone" userId="f595d8b7-38d8-4368-969a-4ad494059bb7" providerId="ADAL" clId="{2D4F78A4-3F4E-488C-99E5-6C0096E59353}" dt="2025-06-03T12:09:15.249" v="46" actId="18676"/>
        <pc:sldMkLst>
          <pc:docMk/>
          <pc:sldMk cId="658744954" sldId="1669"/>
        </pc:sldMkLst>
      </pc:sldChg>
      <pc:sldChg chg="del">
        <pc:chgData name="Umar Lone" userId="f595d8b7-38d8-4368-969a-4ad494059bb7" providerId="ADAL" clId="{2D4F78A4-3F4E-488C-99E5-6C0096E59353}" dt="2025-06-03T12:09:15.249" v="46" actId="18676"/>
        <pc:sldMkLst>
          <pc:docMk/>
          <pc:sldMk cId="1103192814" sldId="1670"/>
        </pc:sldMkLst>
      </pc:sldChg>
      <pc:sldChg chg="del">
        <pc:chgData name="Umar Lone" userId="f595d8b7-38d8-4368-969a-4ad494059bb7" providerId="ADAL" clId="{2D4F78A4-3F4E-488C-99E5-6C0096E59353}" dt="2025-06-03T12:09:15.249" v="46" actId="18676"/>
        <pc:sldMkLst>
          <pc:docMk/>
          <pc:sldMk cId="2842230061" sldId="1671"/>
        </pc:sldMkLst>
      </pc:sldChg>
      <pc:sldChg chg="del">
        <pc:chgData name="Umar Lone" userId="f595d8b7-38d8-4368-969a-4ad494059bb7" providerId="ADAL" clId="{2D4F78A4-3F4E-488C-99E5-6C0096E59353}" dt="2025-06-03T12:09:15.249" v="46" actId="18676"/>
        <pc:sldMkLst>
          <pc:docMk/>
          <pc:sldMk cId="2510067427" sldId="1672"/>
        </pc:sldMkLst>
      </pc:sldChg>
      <pc:sldChg chg="del">
        <pc:chgData name="Umar Lone" userId="f595d8b7-38d8-4368-969a-4ad494059bb7" providerId="ADAL" clId="{2D4F78A4-3F4E-488C-99E5-6C0096E59353}" dt="2025-06-03T12:09:15.249" v="46" actId="18676"/>
        <pc:sldMkLst>
          <pc:docMk/>
          <pc:sldMk cId="2631892725" sldId="1673"/>
        </pc:sldMkLst>
      </pc:sldChg>
      <pc:sldChg chg="del">
        <pc:chgData name="Umar Lone" userId="f595d8b7-38d8-4368-969a-4ad494059bb7" providerId="ADAL" clId="{2D4F78A4-3F4E-488C-99E5-6C0096E59353}" dt="2025-06-03T12:09:15.249" v="46" actId="18676"/>
        <pc:sldMkLst>
          <pc:docMk/>
          <pc:sldMk cId="2257906624" sldId="1674"/>
        </pc:sldMkLst>
      </pc:sldChg>
      <pc:sldChg chg="del">
        <pc:chgData name="Umar Lone" userId="f595d8b7-38d8-4368-969a-4ad494059bb7" providerId="ADAL" clId="{2D4F78A4-3F4E-488C-99E5-6C0096E59353}" dt="2025-06-03T12:09:15.249" v="46" actId="18676"/>
        <pc:sldMkLst>
          <pc:docMk/>
          <pc:sldMk cId="307243241" sldId="1675"/>
        </pc:sldMkLst>
      </pc:sldChg>
      <pc:sldChg chg="del">
        <pc:chgData name="Umar Lone" userId="f595d8b7-38d8-4368-969a-4ad494059bb7" providerId="ADAL" clId="{2D4F78A4-3F4E-488C-99E5-6C0096E59353}" dt="2025-06-03T12:09:15.249" v="46" actId="18676"/>
        <pc:sldMkLst>
          <pc:docMk/>
          <pc:sldMk cId="716400351" sldId="1676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501146724" sldId="1710"/>
        </pc:sldMkLst>
      </pc:sldChg>
      <pc:sldChg chg="del">
        <pc:chgData name="Umar Lone" userId="f595d8b7-38d8-4368-969a-4ad494059bb7" providerId="ADAL" clId="{2D4F78A4-3F4E-488C-99E5-6C0096E59353}" dt="2025-06-03T12:10:05.505" v="52" actId="47"/>
        <pc:sldMkLst>
          <pc:docMk/>
          <pc:sldMk cId="1284031954" sldId="1716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2035086623" sldId="1722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1525558794" sldId="1725"/>
        </pc:sldMkLst>
      </pc:sldChg>
      <pc:sldChg chg="del">
        <pc:chgData name="Umar Lone" userId="f595d8b7-38d8-4368-969a-4ad494059bb7" providerId="ADAL" clId="{2D4F78A4-3F4E-488C-99E5-6C0096E59353}" dt="2025-06-03T12:09:10.033" v="44" actId="18676"/>
        <pc:sldMkLst>
          <pc:docMk/>
          <pc:sldMk cId="99827617" sldId="1738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137744065" sldId="1739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3246807311" sldId="1740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2008346660" sldId="1741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1335679339" sldId="1742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3242110181" sldId="1743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3772588612" sldId="1744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67907496" sldId="1745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3038946641" sldId="1746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4164403250" sldId="1747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199616627" sldId="1748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497973961" sldId="1749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1057712795" sldId="1750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914339778" sldId="1751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3314970814" sldId="1752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180290590" sldId="1753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2352239762" sldId="1754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1352240332" sldId="1755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1445577485" sldId="1756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921120358" sldId="1757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3037176785" sldId="1758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2139537167" sldId="1759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669410517" sldId="1760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3483927181" sldId="1761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3337518769" sldId="1762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2511216046" sldId="1763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85727650" sldId="1764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1685185716" sldId="1765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1010356034" sldId="1766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3123534677" sldId="1767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690806400" sldId="1768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1232124244" sldId="1769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90324744" sldId="1771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3657588937" sldId="1772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1987747730" sldId="1773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2752362689" sldId="1774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2782443570" sldId="1775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395830744" sldId="1776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2190700369" sldId="1777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3687268840" sldId="1778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1665814837" sldId="1779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1591310660" sldId="1780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1808793964" sldId="1781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2781182453" sldId="1782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55116216" sldId="1783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3941691182" sldId="1784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1006838575" sldId="1785"/>
        </pc:sldMkLst>
      </pc:sldChg>
      <pc:sldChg chg="del">
        <pc:chgData name="Umar Lone" userId="f595d8b7-38d8-4368-969a-4ad494059bb7" providerId="ADAL" clId="{2D4F78A4-3F4E-488C-99E5-6C0096E59353}" dt="2025-06-03T12:08:57.617" v="40" actId="18676"/>
        <pc:sldMkLst>
          <pc:docMk/>
          <pc:sldMk cId="4148948646" sldId="1786"/>
        </pc:sldMkLst>
      </pc:sldChg>
      <pc:sldChg chg="del">
        <pc:chgData name="Umar Lone" userId="f595d8b7-38d8-4368-969a-4ad494059bb7" providerId="ADAL" clId="{2D4F78A4-3F4E-488C-99E5-6C0096E59353}" dt="2025-06-03T12:09:10.033" v="44" actId="18676"/>
        <pc:sldMkLst>
          <pc:docMk/>
          <pc:sldMk cId="3006108578" sldId="1787"/>
        </pc:sldMkLst>
      </pc:sldChg>
      <pc:sldChg chg="del">
        <pc:chgData name="Umar Lone" userId="f595d8b7-38d8-4368-969a-4ad494059bb7" providerId="ADAL" clId="{2D4F78A4-3F4E-488C-99E5-6C0096E59353}" dt="2025-06-03T12:09:10.033" v="44" actId="18676"/>
        <pc:sldMkLst>
          <pc:docMk/>
          <pc:sldMk cId="1076236636" sldId="1788"/>
        </pc:sldMkLst>
      </pc:sldChg>
      <pc:sldChg chg="del">
        <pc:chgData name="Umar Lone" userId="f595d8b7-38d8-4368-969a-4ad494059bb7" providerId="ADAL" clId="{2D4F78A4-3F4E-488C-99E5-6C0096E59353}" dt="2025-06-03T12:09:10.033" v="44" actId="18676"/>
        <pc:sldMkLst>
          <pc:docMk/>
          <pc:sldMk cId="1607177956" sldId="1789"/>
        </pc:sldMkLst>
      </pc:sldChg>
      <pc:sldChg chg="del">
        <pc:chgData name="Umar Lone" userId="f595d8b7-38d8-4368-969a-4ad494059bb7" providerId="ADAL" clId="{2D4F78A4-3F4E-488C-99E5-6C0096E59353}" dt="2025-06-03T12:09:10.033" v="44" actId="18676"/>
        <pc:sldMkLst>
          <pc:docMk/>
          <pc:sldMk cId="3971332843" sldId="1790"/>
        </pc:sldMkLst>
      </pc:sldChg>
      <pc:sldChg chg="del">
        <pc:chgData name="Umar Lone" userId="f595d8b7-38d8-4368-969a-4ad494059bb7" providerId="ADAL" clId="{2D4F78A4-3F4E-488C-99E5-6C0096E59353}" dt="2025-06-03T12:09:54.681" v="51" actId="47"/>
        <pc:sldMkLst>
          <pc:docMk/>
          <pc:sldMk cId="4165567860" sldId="1792"/>
        </pc:sldMkLst>
      </pc:sldChg>
      <pc:sldChg chg="del">
        <pc:chgData name="Umar Lone" userId="f595d8b7-38d8-4368-969a-4ad494059bb7" providerId="ADAL" clId="{2D4F78A4-3F4E-488C-99E5-6C0096E59353}" dt="2025-06-03T12:07:42.015" v="36" actId="47"/>
        <pc:sldMkLst>
          <pc:docMk/>
          <pc:sldMk cId="3944708655" sldId="1794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299263681" sldId="1796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3368665856" sldId="1797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4112300183" sldId="1799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809291432" sldId="1800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2139266688" sldId="1802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959089611" sldId="1803"/>
        </pc:sldMkLst>
      </pc:sldChg>
      <pc:sldChg chg="del">
        <pc:chgData name="Umar Lone" userId="f595d8b7-38d8-4368-969a-4ad494059bb7" providerId="ADAL" clId="{2D4F78A4-3F4E-488C-99E5-6C0096E59353}" dt="2025-06-03T12:09:28.390" v="48" actId="18676"/>
        <pc:sldMkLst>
          <pc:docMk/>
          <pc:sldMk cId="1757664617" sldId="1804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3553339869" sldId="1805"/>
        </pc:sldMkLst>
      </pc:sldChg>
      <pc:sldChg chg="del">
        <pc:chgData name="Umar Lone" userId="f595d8b7-38d8-4368-969a-4ad494059bb7" providerId="ADAL" clId="{2D4F78A4-3F4E-488C-99E5-6C0096E59353}" dt="2025-06-03T12:09:22.376" v="47" actId="18676"/>
        <pc:sldMkLst>
          <pc:docMk/>
          <pc:sldMk cId="456265778" sldId="1806"/>
        </pc:sldMkLst>
      </pc:sldChg>
      <pc:sldChg chg="del">
        <pc:chgData name="Umar Lone" userId="f595d8b7-38d8-4368-969a-4ad494059bb7" providerId="ADAL" clId="{2D4F78A4-3F4E-488C-99E5-6C0096E59353}" dt="2025-06-03T12:09:22.376" v="47" actId="18676"/>
        <pc:sldMkLst>
          <pc:docMk/>
          <pc:sldMk cId="1982824857" sldId="1807"/>
        </pc:sldMkLst>
      </pc:sldChg>
      <pc:sldChg chg="del">
        <pc:chgData name="Umar Lone" userId="f595d8b7-38d8-4368-969a-4ad494059bb7" providerId="ADAL" clId="{2D4F78A4-3F4E-488C-99E5-6C0096E59353}" dt="2025-06-03T12:09:22.376" v="47" actId="18676"/>
        <pc:sldMkLst>
          <pc:docMk/>
          <pc:sldMk cId="1730355725" sldId="1808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3512044925" sldId="1811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3530035280" sldId="1812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1286661923" sldId="1813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2561788248" sldId="1814"/>
        </pc:sldMkLst>
      </pc:sldChg>
      <pc:sldChg chg="del">
        <pc:chgData name="Umar Lone" userId="f595d8b7-38d8-4368-969a-4ad494059bb7" providerId="ADAL" clId="{2D4F78A4-3F4E-488C-99E5-6C0096E59353}" dt="2025-06-03T12:09:36.827" v="49" actId="18676"/>
        <pc:sldMkLst>
          <pc:docMk/>
          <pc:sldMk cId="1160715083" sldId="1815"/>
        </pc:sldMkLst>
      </pc:sldChg>
      <pc:sldChg chg="del">
        <pc:chgData name="Umar Lone" userId="f595d8b7-38d8-4368-969a-4ad494059bb7" providerId="ADAL" clId="{2D4F78A4-3F4E-488C-99E5-6C0096E59353}" dt="2025-06-03T12:07:42.015" v="36" actId="47"/>
        <pc:sldMkLst>
          <pc:docMk/>
          <pc:sldMk cId="77389958" sldId="1816"/>
        </pc:sldMkLst>
      </pc:sldChg>
      <pc:sldChg chg="modSp add mod">
        <pc:chgData name="Umar Lone" userId="f595d8b7-38d8-4368-969a-4ad494059bb7" providerId="ADAL" clId="{2D4F78A4-3F4E-488C-99E5-6C0096E59353}" dt="2025-06-03T12:08:34.296" v="38"/>
        <pc:sldMkLst>
          <pc:docMk/>
          <pc:sldMk cId="293861354" sldId="1816"/>
        </pc:sldMkLst>
        <pc:spChg chg="mod">
          <ac:chgData name="Umar Lone" userId="f595d8b7-38d8-4368-969a-4ad494059bb7" providerId="ADAL" clId="{2D4F78A4-3F4E-488C-99E5-6C0096E59353}" dt="2025-06-03T12:08:34.296" v="38"/>
          <ac:spMkLst>
            <pc:docMk/>
            <pc:sldMk cId="293861354" sldId="1816"/>
            <ac:spMk id="2" creationId="{BD997EAE-577D-C349-EAE7-B5478879D24D}"/>
          </ac:spMkLst>
        </pc:spChg>
      </pc:sldChg>
    </pc:docChg>
  </pc:docChgLst>
  <pc:docChgLst>
    <pc:chgData name="Umar Lone" userId="f595d8b7-38d8-4368-969a-4ad494059bb7" providerId="ADAL" clId="{E445AA02-4E52-47B3-9D24-2F9AA55EDF79}"/>
    <pc:docChg chg="custSel addSld delSld modSld delSection modSection">
      <pc:chgData name="Umar Lone" userId="f595d8b7-38d8-4368-969a-4ad494059bb7" providerId="ADAL" clId="{E445AA02-4E52-47B3-9D24-2F9AA55EDF79}" dt="2025-06-17T04:23:16.647" v="71"/>
      <pc:docMkLst>
        <pc:docMk/>
      </pc:docMkLst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3190631085" sldId="1641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382743146" sldId="1644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2077912088" sldId="1645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2133583028" sldId="1646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2583131632" sldId="1647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123695481" sldId="1648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2223362470" sldId="1649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2134941262" sldId="1650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2997409373" sldId="1651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600673296" sldId="1652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518501082" sldId="1653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1917979118" sldId="1655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3391134931" sldId="1656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3766549831" sldId="1657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315375269" sldId="1658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3781616746" sldId="1659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2631594945" sldId="1660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658744954" sldId="1669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1103192814" sldId="1670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2842230061" sldId="1671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2510067427" sldId="1672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2631892725" sldId="1673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307243241" sldId="1675"/>
        </pc:sldMkLst>
      </pc:sldChg>
      <pc:sldChg chg="add">
        <pc:chgData name="Umar Lone" userId="f595d8b7-38d8-4368-969a-4ad494059bb7" providerId="ADAL" clId="{E445AA02-4E52-47B3-9D24-2F9AA55EDF79}" dt="2025-06-17T04:18:23.514" v="0"/>
        <pc:sldMkLst>
          <pc:docMk/>
          <pc:sldMk cId="716400351" sldId="1676"/>
        </pc:sldMkLst>
      </pc:sldChg>
      <pc:sldChg chg="modSp mod">
        <pc:chgData name="Umar Lone" userId="f595d8b7-38d8-4368-969a-4ad494059bb7" providerId="ADAL" clId="{E445AA02-4E52-47B3-9D24-2F9AA55EDF79}" dt="2025-06-17T04:18:52.859" v="23" actId="20577"/>
        <pc:sldMkLst>
          <pc:docMk/>
          <pc:sldMk cId="293861354" sldId="1816"/>
        </pc:sldMkLst>
        <pc:spChg chg="mod">
          <ac:chgData name="Umar Lone" userId="f595d8b7-38d8-4368-969a-4ad494059bb7" providerId="ADAL" clId="{E445AA02-4E52-47B3-9D24-2F9AA55EDF79}" dt="2025-06-17T04:18:52.859" v="23" actId="20577"/>
          <ac:spMkLst>
            <pc:docMk/>
            <pc:sldMk cId="293861354" sldId="1816"/>
            <ac:spMk id="2" creationId="{BD997EAE-577D-C349-EAE7-B5478879D24D}"/>
          </ac:spMkLst>
        </pc:spChg>
      </pc:sldChg>
      <pc:sldChg chg="addSp delSp modSp new mod setBg modClrScheme chgLayout">
        <pc:chgData name="Umar Lone" userId="f595d8b7-38d8-4368-969a-4ad494059bb7" providerId="ADAL" clId="{E445AA02-4E52-47B3-9D24-2F9AA55EDF79}" dt="2025-06-17T04:23:16.647" v="71"/>
        <pc:sldMkLst>
          <pc:docMk/>
          <pc:sldMk cId="159805832" sldId="1817"/>
        </pc:sldMkLst>
        <pc:spChg chg="mod ord">
          <ac:chgData name="Umar Lone" userId="f595d8b7-38d8-4368-969a-4ad494059bb7" providerId="ADAL" clId="{E445AA02-4E52-47B3-9D24-2F9AA55EDF79}" dt="2025-06-17T04:22:24.333" v="66" actId="207"/>
          <ac:spMkLst>
            <pc:docMk/>
            <pc:sldMk cId="159805832" sldId="1817"/>
            <ac:spMk id="2" creationId="{9BF4CD99-6D4A-3667-FB30-77D3978D2032}"/>
          </ac:spMkLst>
        </pc:spChg>
        <pc:spChg chg="del">
          <ac:chgData name="Umar Lone" userId="f595d8b7-38d8-4368-969a-4ad494059bb7" providerId="ADAL" clId="{E445AA02-4E52-47B3-9D24-2F9AA55EDF79}" dt="2025-06-17T04:20:06.744" v="42" actId="700"/>
          <ac:spMkLst>
            <pc:docMk/>
            <pc:sldMk cId="159805832" sldId="1817"/>
            <ac:spMk id="3" creationId="{129FF4F0-8280-99C2-384D-DCBAC070C0F3}"/>
          </ac:spMkLst>
        </pc:spChg>
        <pc:picChg chg="add mod">
          <ac:chgData name="Umar Lone" userId="f595d8b7-38d8-4368-969a-4ad494059bb7" providerId="ADAL" clId="{E445AA02-4E52-47B3-9D24-2F9AA55EDF79}" dt="2025-06-17T04:20:18.324" v="45"/>
          <ac:picMkLst>
            <pc:docMk/>
            <pc:sldMk cId="159805832" sldId="1817"/>
            <ac:picMk id="5" creationId="{2DA0965F-5161-1A17-F20B-7F4F051F944D}"/>
          </ac:picMkLst>
        </pc:picChg>
      </pc:sldChg>
      <pc:sldChg chg="add del">
        <pc:chgData name="Umar Lone" userId="f595d8b7-38d8-4368-969a-4ad494059bb7" providerId="ADAL" clId="{E445AA02-4E52-47B3-9D24-2F9AA55EDF79}" dt="2025-06-17T04:18:26.781" v="1" actId="47"/>
        <pc:sldMkLst>
          <pc:docMk/>
          <pc:sldMk cId="2441580681" sldId="1817"/>
        </pc:sldMkLst>
      </pc:sldChg>
      <pc:sldChg chg="addSp modSp new mod setBg">
        <pc:chgData name="Umar Lone" userId="f595d8b7-38d8-4368-969a-4ad494059bb7" providerId="ADAL" clId="{E445AA02-4E52-47B3-9D24-2F9AA55EDF79}" dt="2025-06-17T04:22:29.331" v="68" actId="108"/>
        <pc:sldMkLst>
          <pc:docMk/>
          <pc:sldMk cId="1001972288" sldId="1818"/>
        </pc:sldMkLst>
        <pc:spChg chg="mod">
          <ac:chgData name="Umar Lone" userId="f595d8b7-38d8-4368-969a-4ad494059bb7" providerId="ADAL" clId="{E445AA02-4E52-47B3-9D24-2F9AA55EDF79}" dt="2025-06-17T04:22:29.331" v="68" actId="108"/>
          <ac:spMkLst>
            <pc:docMk/>
            <pc:sldMk cId="1001972288" sldId="1818"/>
            <ac:spMk id="2" creationId="{C64BA945-7CA9-D689-1958-52DE81BE1BAD}"/>
          </ac:spMkLst>
        </pc:spChg>
        <pc:picChg chg="add mod">
          <ac:chgData name="Umar Lone" userId="f595d8b7-38d8-4368-969a-4ad494059bb7" providerId="ADAL" clId="{E445AA02-4E52-47B3-9D24-2F9AA55EDF79}" dt="2025-06-17T04:22:06.587" v="63" actId="1076"/>
          <ac:picMkLst>
            <pc:docMk/>
            <pc:sldMk cId="1001972288" sldId="1818"/>
            <ac:picMk id="4" creationId="{BDF4E574-C7C5-DD4A-44AB-07718CB225C8}"/>
          </ac:picMkLst>
        </pc:picChg>
      </pc:sldChg>
      <pc:sldChg chg="addSp modSp new mod setBg">
        <pc:chgData name="Umar Lone" userId="f595d8b7-38d8-4368-969a-4ad494059bb7" providerId="ADAL" clId="{E445AA02-4E52-47B3-9D24-2F9AA55EDF79}" dt="2025-06-17T04:23:09.078" v="70"/>
        <pc:sldMkLst>
          <pc:docMk/>
          <pc:sldMk cId="1868883747" sldId="1819"/>
        </pc:sldMkLst>
        <pc:spChg chg="mod">
          <ac:chgData name="Umar Lone" userId="f595d8b7-38d8-4368-969a-4ad494059bb7" providerId="ADAL" clId="{E445AA02-4E52-47B3-9D24-2F9AA55EDF79}" dt="2025-06-17T04:22:34.372" v="69" actId="207"/>
          <ac:spMkLst>
            <pc:docMk/>
            <pc:sldMk cId="1868883747" sldId="1819"/>
            <ac:spMk id="2" creationId="{29927D9B-2856-6AD3-52AD-DDE039DBC536}"/>
          </ac:spMkLst>
        </pc:spChg>
        <pc:picChg chg="add mod">
          <ac:chgData name="Umar Lone" userId="f595d8b7-38d8-4368-969a-4ad494059bb7" providerId="ADAL" clId="{E445AA02-4E52-47B3-9D24-2F9AA55EDF79}" dt="2025-06-17T04:22:13.555" v="65" actId="1076"/>
          <ac:picMkLst>
            <pc:docMk/>
            <pc:sldMk cId="1868883747" sldId="1819"/>
            <ac:picMk id="4" creationId="{618D1AFE-C4C1-D96B-EA5D-97317E071945}"/>
          </ac:picMkLst>
        </pc:picChg>
      </pc:sldChg>
    </pc:docChg>
  </pc:docChgLst>
  <pc:docChgLst>
    <pc:chgData name="Umar Lone" userId="f595d8b7-38d8-4368-969a-4ad494059bb7" providerId="ADAL" clId="{F24D1C22-4EEC-4CC1-A2CE-8133D374BEE7}"/>
    <pc:docChg chg="undo custSel addSld modSld modSection">
      <pc:chgData name="Umar Lone" userId="f595d8b7-38d8-4368-969a-4ad494059bb7" providerId="ADAL" clId="{F24D1C22-4EEC-4CC1-A2CE-8133D374BEE7}" dt="2025-03-26T11:49:00.656" v="2165" actId="680"/>
      <pc:docMkLst>
        <pc:docMk/>
      </pc:docMkLst>
      <pc:sldChg chg="modNotesTx">
        <pc:chgData name="Umar Lone" userId="f595d8b7-38d8-4368-969a-4ad494059bb7" providerId="ADAL" clId="{F24D1C22-4EEC-4CC1-A2CE-8133D374BEE7}" dt="2025-03-26T11:41:40.705" v="1776"/>
        <pc:sldMkLst>
          <pc:docMk/>
          <pc:sldMk cId="1167291290" sldId="1616"/>
        </pc:sldMkLst>
      </pc:sldChg>
      <pc:sldChg chg="modSp mod modNotesTx">
        <pc:chgData name="Umar Lone" userId="f595d8b7-38d8-4368-969a-4ad494059bb7" providerId="ADAL" clId="{F24D1C22-4EEC-4CC1-A2CE-8133D374BEE7}" dt="2025-03-26T05:34:21.728" v="7"/>
        <pc:sldMkLst>
          <pc:docMk/>
          <pc:sldMk cId="2583131632" sldId="1647"/>
        </pc:sldMkLst>
        <pc:spChg chg="mod">
          <ac:chgData name="Umar Lone" userId="f595d8b7-38d8-4368-969a-4ad494059bb7" providerId="ADAL" clId="{F24D1C22-4EEC-4CC1-A2CE-8133D374BEE7}" dt="2025-03-26T05:33:59.323" v="4" actId="20577"/>
          <ac:spMkLst>
            <pc:docMk/>
            <pc:sldMk cId="2583131632" sldId="1647"/>
            <ac:spMk id="3" creationId="{713BBF9F-F8FA-1FA1-8589-0C5BFA04E6CF}"/>
          </ac:spMkLst>
        </pc:spChg>
      </pc:sldChg>
      <pc:sldChg chg="addSp modSp mod">
        <pc:chgData name="Umar Lone" userId="f595d8b7-38d8-4368-969a-4ad494059bb7" providerId="ADAL" clId="{F24D1C22-4EEC-4CC1-A2CE-8133D374BEE7}" dt="2025-03-26T10:53:22.021" v="1546" actId="1076"/>
        <pc:sldMkLst>
          <pc:docMk/>
          <pc:sldMk cId="318486534" sldId="1703"/>
        </pc:sldMkLst>
        <pc:spChg chg="add mod">
          <ac:chgData name="Umar Lone" userId="f595d8b7-38d8-4368-969a-4ad494059bb7" providerId="ADAL" clId="{F24D1C22-4EEC-4CC1-A2CE-8133D374BEE7}" dt="2025-03-26T10:53:19.190" v="1545" actId="1076"/>
          <ac:spMkLst>
            <pc:docMk/>
            <pc:sldMk cId="318486534" sldId="1703"/>
            <ac:spMk id="3" creationId="{9EFF129C-320D-A636-9C52-3E1785EE5939}"/>
          </ac:spMkLst>
        </pc:spChg>
        <pc:spChg chg="mod">
          <ac:chgData name="Umar Lone" userId="f595d8b7-38d8-4368-969a-4ad494059bb7" providerId="ADAL" clId="{F24D1C22-4EEC-4CC1-A2CE-8133D374BEE7}" dt="2025-03-26T10:53:22.021" v="1546" actId="1076"/>
          <ac:spMkLst>
            <pc:docMk/>
            <pc:sldMk cId="318486534" sldId="1703"/>
            <ac:spMk id="6" creationId="{EA068240-EDF3-23A4-0B5C-C2EBC574F478}"/>
          </ac:spMkLst>
        </pc:spChg>
      </pc:sldChg>
      <pc:sldChg chg="addSp modSp mod modClrScheme chgLayout modNotesTx">
        <pc:chgData name="Umar Lone" userId="f595d8b7-38d8-4368-969a-4ad494059bb7" providerId="ADAL" clId="{F24D1C22-4EEC-4CC1-A2CE-8133D374BEE7}" dt="2025-03-26T10:40:37.565" v="1160" actId="20577"/>
        <pc:sldMkLst>
          <pc:docMk/>
          <pc:sldMk cId="2035086623" sldId="1722"/>
        </pc:sldMkLst>
      </pc:sldChg>
      <pc:sldChg chg="modSp mod">
        <pc:chgData name="Umar Lone" userId="f595d8b7-38d8-4368-969a-4ad494059bb7" providerId="ADAL" clId="{F24D1C22-4EEC-4CC1-A2CE-8133D374BEE7}" dt="2025-03-26T06:04:08.980" v="631" actId="114"/>
        <pc:sldMkLst>
          <pc:docMk/>
          <pc:sldMk cId="1525558794" sldId="1725"/>
        </pc:sldMkLst>
      </pc:sldChg>
      <pc:sldChg chg="modSp new mod modNotesTx">
        <pc:chgData name="Umar Lone" userId="f595d8b7-38d8-4368-969a-4ad494059bb7" providerId="ADAL" clId="{F24D1C22-4EEC-4CC1-A2CE-8133D374BEE7}" dt="2025-03-26T05:38:20.061" v="58"/>
        <pc:sldMkLst>
          <pc:docMk/>
          <pc:sldMk cId="99827617" sldId="1738"/>
        </pc:sldMkLst>
      </pc:sldChg>
      <pc:sldChg chg="modSp new mod modNotesTx">
        <pc:chgData name="Umar Lone" userId="f595d8b7-38d8-4368-969a-4ad494059bb7" providerId="ADAL" clId="{F24D1C22-4EEC-4CC1-A2CE-8133D374BEE7}" dt="2025-03-26T06:02:20.105" v="536" actId="20577"/>
        <pc:sldMkLst>
          <pc:docMk/>
          <pc:sldMk cId="137744065" sldId="1739"/>
        </pc:sldMkLst>
      </pc:sldChg>
      <pc:sldChg chg="addSp delSp modSp new mod modClrScheme chgLayout">
        <pc:chgData name="Umar Lone" userId="f595d8b7-38d8-4368-969a-4ad494059bb7" providerId="ADAL" clId="{F24D1C22-4EEC-4CC1-A2CE-8133D374BEE7}" dt="2025-03-26T10:45:40.263" v="1357" actId="14100"/>
        <pc:sldMkLst>
          <pc:docMk/>
          <pc:sldMk cId="3246807311" sldId="1740"/>
        </pc:sldMkLst>
      </pc:sldChg>
      <pc:sldChg chg="addSp modSp new mod modClrScheme chgLayout">
        <pc:chgData name="Umar Lone" userId="f595d8b7-38d8-4368-969a-4ad494059bb7" providerId="ADAL" clId="{F24D1C22-4EEC-4CC1-A2CE-8133D374BEE7}" dt="2025-03-26T10:56:46.160" v="1771" actId="27636"/>
        <pc:sldMkLst>
          <pc:docMk/>
          <pc:sldMk cId="2008346660" sldId="1741"/>
        </pc:sldMkLst>
      </pc:sldChg>
      <pc:sldChg chg="modSp new mod">
        <pc:chgData name="Umar Lone" userId="f595d8b7-38d8-4368-969a-4ad494059bb7" providerId="ADAL" clId="{F24D1C22-4EEC-4CC1-A2CE-8133D374BEE7}" dt="2025-03-26T11:42:54.565" v="1983" actId="27636"/>
        <pc:sldMkLst>
          <pc:docMk/>
          <pc:sldMk cId="1335679339" sldId="1742"/>
        </pc:sldMkLst>
      </pc:sldChg>
      <pc:sldChg chg="addSp new">
        <pc:chgData name="Umar Lone" userId="f595d8b7-38d8-4368-969a-4ad494059bb7" providerId="ADAL" clId="{F24D1C22-4EEC-4CC1-A2CE-8133D374BEE7}" dt="2025-03-26T11:41:49.452" v="1778"/>
        <pc:sldMkLst>
          <pc:docMk/>
          <pc:sldMk cId="3242110181" sldId="1743"/>
        </pc:sldMkLst>
      </pc:sldChg>
      <pc:sldChg chg="modSp new mod modNotesTx">
        <pc:chgData name="Umar Lone" userId="f595d8b7-38d8-4368-969a-4ad494059bb7" providerId="ADAL" clId="{F24D1C22-4EEC-4CC1-A2CE-8133D374BEE7}" dt="2025-03-26T11:46:26.424" v="2050"/>
        <pc:sldMkLst>
          <pc:docMk/>
          <pc:sldMk cId="3772588612" sldId="1744"/>
        </pc:sldMkLst>
      </pc:sldChg>
      <pc:sldChg chg="addSp delSp modSp new mod modNotesTx">
        <pc:chgData name="Umar Lone" userId="f595d8b7-38d8-4368-969a-4ad494059bb7" providerId="ADAL" clId="{F24D1C22-4EEC-4CC1-A2CE-8133D374BEE7}" dt="2025-03-26T11:47:40.752" v="2115"/>
        <pc:sldMkLst>
          <pc:docMk/>
          <pc:sldMk cId="67907496" sldId="1745"/>
        </pc:sldMkLst>
      </pc:sldChg>
      <pc:sldChg chg="modSp new mod">
        <pc:chgData name="Umar Lone" userId="f595d8b7-38d8-4368-969a-4ad494059bb7" providerId="ADAL" clId="{F24D1C22-4EEC-4CC1-A2CE-8133D374BEE7}" dt="2025-03-26T11:48:39.681" v="2164" actId="20577"/>
        <pc:sldMkLst>
          <pc:docMk/>
          <pc:sldMk cId="3038946641" sldId="1746"/>
        </pc:sldMkLst>
      </pc:sldChg>
      <pc:sldChg chg="new">
        <pc:chgData name="Umar Lone" userId="f595d8b7-38d8-4368-969a-4ad494059bb7" providerId="ADAL" clId="{F24D1C22-4EEC-4CC1-A2CE-8133D374BEE7}" dt="2025-03-26T11:49:00.656" v="2165" actId="680"/>
        <pc:sldMkLst>
          <pc:docMk/>
          <pc:sldMk cId="4164403250" sldId="1747"/>
        </pc:sldMkLst>
      </pc:sldChg>
    </pc:docChg>
  </pc:docChgLst>
  <pc:docChgLst>
    <pc:chgData name="Umar Lone" userId="f595d8b7-38d8-4368-969a-4ad494059bb7" providerId="ADAL" clId="{CC61C71E-3348-419F-834B-41AD448CD234}"/>
    <pc:docChg chg="undo custSel addSld delSld modSld sldOrd addSection modSection">
      <pc:chgData name="Umar Lone" userId="f595d8b7-38d8-4368-969a-4ad494059bb7" providerId="ADAL" clId="{CC61C71E-3348-419F-834B-41AD448CD234}" dt="2025-03-20T06:32:12.881" v="8716"/>
      <pc:docMkLst>
        <pc:docMk/>
      </pc:docMkLst>
      <pc:sldChg chg="modSp mod">
        <pc:chgData name="Umar Lone" userId="f595d8b7-38d8-4368-969a-4ad494059bb7" providerId="ADAL" clId="{CC61C71E-3348-419F-834B-41AD448CD234}" dt="2025-03-20T05:19:56.358" v="8161" actId="20577"/>
        <pc:sldMkLst>
          <pc:docMk/>
          <pc:sldMk cId="3369719127" sldId="256"/>
        </pc:sldMkLst>
      </pc:sldChg>
      <pc:sldChg chg="modAnim">
        <pc:chgData name="Umar Lone" userId="f595d8b7-38d8-4368-969a-4ad494059bb7" providerId="ADAL" clId="{CC61C71E-3348-419F-834B-41AD448CD234}" dt="2025-03-20T05:13:41.379" v="8084"/>
        <pc:sldMkLst>
          <pc:docMk/>
          <pc:sldMk cId="903703735" sldId="257"/>
        </pc:sldMkLst>
      </pc:sldChg>
      <pc:sldChg chg="modSp mod modAnim">
        <pc:chgData name="Umar Lone" userId="f595d8b7-38d8-4368-969a-4ad494059bb7" providerId="ADAL" clId="{CC61C71E-3348-419F-834B-41AD448CD234}" dt="2025-03-20T05:13:44.507" v="8085"/>
        <pc:sldMkLst>
          <pc:docMk/>
          <pc:sldMk cId="612699399" sldId="258"/>
        </pc:sldMkLst>
      </pc:sldChg>
      <pc:sldChg chg="modSp mod modAnim">
        <pc:chgData name="Umar Lone" userId="f595d8b7-38d8-4368-969a-4ad494059bb7" providerId="ADAL" clId="{CC61C71E-3348-419F-834B-41AD448CD234}" dt="2025-03-20T05:13:46.805" v="8086"/>
        <pc:sldMkLst>
          <pc:docMk/>
          <pc:sldMk cId="4122038700" sldId="259"/>
        </pc:sldMkLst>
      </pc:sldChg>
      <pc:sldChg chg="modSp mod modAnim">
        <pc:chgData name="Umar Lone" userId="f595d8b7-38d8-4368-969a-4ad494059bb7" providerId="ADAL" clId="{CC61C71E-3348-419F-834B-41AD448CD234}" dt="2025-03-20T05:14:01.262" v="8088"/>
        <pc:sldMkLst>
          <pc:docMk/>
          <pc:sldMk cId="599539215" sldId="260"/>
        </pc:sldMkLst>
      </pc:sldChg>
      <pc:sldChg chg="modSp mod">
        <pc:chgData name="Umar Lone" userId="f595d8b7-38d8-4368-969a-4ad494059bb7" providerId="ADAL" clId="{CC61C71E-3348-419F-834B-41AD448CD234}" dt="2025-03-20T05:14:11.921" v="8089" actId="1076"/>
        <pc:sldMkLst>
          <pc:docMk/>
          <pc:sldMk cId="1516301985" sldId="261"/>
        </pc:sldMkLst>
      </pc:sldChg>
      <pc:sldChg chg="addSp modSp mod ord modClrScheme chgLayout modNotesTx">
        <pc:chgData name="Umar Lone" userId="f595d8b7-38d8-4368-969a-4ad494059bb7" providerId="ADAL" clId="{CC61C71E-3348-419F-834B-41AD448CD234}" dt="2025-03-20T05:17:35.386" v="8101"/>
        <pc:sldMkLst>
          <pc:docMk/>
          <pc:sldMk cId="3302333718" sldId="262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2891726935" sldId="302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3358135062" sldId="393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2023818039" sldId="649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4245756380" sldId="651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4232782414" sldId="652"/>
        </pc:sldMkLst>
      </pc:sldChg>
      <pc:sldChg chg="modSp add mod modTransition">
        <pc:chgData name="Umar Lone" userId="f595d8b7-38d8-4368-969a-4ad494059bb7" providerId="ADAL" clId="{CC61C71E-3348-419F-834B-41AD448CD234}" dt="2025-03-19T06:22:15.439" v="5" actId="207"/>
        <pc:sldMkLst>
          <pc:docMk/>
          <pc:sldMk cId="2644100429" sldId="653"/>
        </pc:sldMkLst>
      </pc:sldChg>
      <pc:sldChg chg="modSp add mod modTransition">
        <pc:chgData name="Umar Lone" userId="f595d8b7-38d8-4368-969a-4ad494059bb7" providerId="ADAL" clId="{CC61C71E-3348-419F-834B-41AD448CD234}" dt="2025-03-19T06:22:29.178" v="6" actId="207"/>
        <pc:sldMkLst>
          <pc:docMk/>
          <pc:sldMk cId="1905083645" sldId="654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2073711128" sldId="655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3448319169" sldId="656"/>
        </pc:sldMkLst>
      </pc:sldChg>
      <pc:sldChg chg="modSp add mod modTransition">
        <pc:chgData name="Umar Lone" userId="f595d8b7-38d8-4368-969a-4ad494059bb7" providerId="ADAL" clId="{CC61C71E-3348-419F-834B-41AD448CD234}" dt="2025-03-19T06:22:06.108" v="4" actId="27636"/>
        <pc:sldMkLst>
          <pc:docMk/>
          <pc:sldMk cId="2866473016" sldId="657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2480206184" sldId="658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258677983" sldId="659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1465523225" sldId="660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3911431064" sldId="661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4229553966" sldId="662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4173881735" sldId="663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1635001561" sldId="664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2446215007" sldId="665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507925797" sldId="666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1807111351" sldId="667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875844056" sldId="669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2626050649" sldId="670"/>
        </pc:sldMkLst>
      </pc:sldChg>
      <pc:sldChg chg="add modTransition">
        <pc:chgData name="Umar Lone" userId="f595d8b7-38d8-4368-969a-4ad494059bb7" providerId="ADAL" clId="{CC61C71E-3348-419F-834B-41AD448CD234}" dt="2025-03-19T06:22:05.998" v="2"/>
        <pc:sldMkLst>
          <pc:docMk/>
          <pc:sldMk cId="609306022" sldId="671"/>
        </pc:sldMkLst>
      </pc:sldChg>
      <pc:sldChg chg="modSp add mod ord modAnim">
        <pc:chgData name="Umar Lone" userId="f595d8b7-38d8-4368-969a-4ad494059bb7" providerId="ADAL" clId="{CC61C71E-3348-419F-834B-41AD448CD234}" dt="2025-03-20T05:15:40.780" v="8097"/>
        <pc:sldMkLst>
          <pc:docMk/>
          <pc:sldMk cId="1167291290" sldId="1616"/>
        </pc:sldMkLst>
      </pc:sldChg>
      <pc:sldChg chg="modSp new mod modAnim">
        <pc:chgData name="Umar Lone" userId="f595d8b7-38d8-4368-969a-4ad494059bb7" providerId="ADAL" clId="{CC61C71E-3348-419F-834B-41AD448CD234}" dt="2025-03-20T05:14:22.892" v="8090"/>
        <pc:sldMkLst>
          <pc:docMk/>
          <pc:sldMk cId="3835676901" sldId="1617"/>
        </pc:sldMkLst>
      </pc:sldChg>
      <pc:sldChg chg="modSp new mod ord modAnim">
        <pc:chgData name="Umar Lone" userId="f595d8b7-38d8-4368-969a-4ad494059bb7" providerId="ADAL" clId="{CC61C71E-3348-419F-834B-41AD448CD234}" dt="2025-03-20T05:15:30.446" v="8096"/>
        <pc:sldMkLst>
          <pc:docMk/>
          <pc:sldMk cId="1255481619" sldId="1618"/>
        </pc:sldMkLst>
      </pc:sldChg>
      <pc:sldChg chg="modSp new mod">
        <pc:chgData name="Umar Lone" userId="f595d8b7-38d8-4368-969a-4ad494059bb7" providerId="ADAL" clId="{CC61C71E-3348-419F-834B-41AD448CD234}" dt="2025-03-19T07:25:38.140" v="1211"/>
        <pc:sldMkLst>
          <pc:docMk/>
          <pc:sldMk cId="781605279" sldId="1619"/>
        </pc:sldMkLst>
      </pc:sldChg>
      <pc:sldChg chg="addSp delSp modSp new mod modClrScheme chgLayout">
        <pc:chgData name="Umar Lone" userId="f595d8b7-38d8-4368-969a-4ad494059bb7" providerId="ADAL" clId="{CC61C71E-3348-419F-834B-41AD448CD234}" dt="2025-03-19T07:31:16.739" v="1535" actId="1076"/>
        <pc:sldMkLst>
          <pc:docMk/>
          <pc:sldMk cId="580496423" sldId="1620"/>
        </pc:sldMkLst>
      </pc:sldChg>
      <pc:sldChg chg="new del">
        <pc:chgData name="Umar Lone" userId="f595d8b7-38d8-4368-969a-4ad494059bb7" providerId="ADAL" clId="{CC61C71E-3348-419F-834B-41AD448CD234}" dt="2025-03-19T07:41:07" v="1779" actId="47"/>
        <pc:sldMkLst>
          <pc:docMk/>
          <pc:sldMk cId="2489676861" sldId="1621"/>
        </pc:sldMkLst>
      </pc:sldChg>
      <pc:sldChg chg="addSp delSp modSp new mod modClrScheme chgLayout">
        <pc:chgData name="Umar Lone" userId="f595d8b7-38d8-4368-969a-4ad494059bb7" providerId="ADAL" clId="{CC61C71E-3348-419F-834B-41AD448CD234}" dt="2025-03-20T05:17:56.797" v="8106" actId="14100"/>
        <pc:sldMkLst>
          <pc:docMk/>
          <pc:sldMk cId="1120969899" sldId="1622"/>
        </pc:sldMkLst>
      </pc:sldChg>
      <pc:sldChg chg="modSp new mod modAnim">
        <pc:chgData name="Umar Lone" userId="f595d8b7-38d8-4368-969a-4ad494059bb7" providerId="ADAL" clId="{CC61C71E-3348-419F-834B-41AD448CD234}" dt="2025-03-20T05:18:07.685" v="8107"/>
        <pc:sldMkLst>
          <pc:docMk/>
          <pc:sldMk cId="865588300" sldId="1623"/>
        </pc:sldMkLst>
      </pc:sldChg>
      <pc:sldChg chg="modSp new mod modAnim modNotesTx">
        <pc:chgData name="Umar Lone" userId="f595d8b7-38d8-4368-969a-4ad494059bb7" providerId="ADAL" clId="{CC61C71E-3348-419F-834B-41AD448CD234}" dt="2025-03-20T05:18:18.589" v="8110"/>
        <pc:sldMkLst>
          <pc:docMk/>
          <pc:sldMk cId="2532894231" sldId="1624"/>
        </pc:sldMkLst>
      </pc:sldChg>
      <pc:sldChg chg="modSp new mod modAnim modNotesTx">
        <pc:chgData name="Umar Lone" userId="f595d8b7-38d8-4368-969a-4ad494059bb7" providerId="ADAL" clId="{CC61C71E-3348-419F-834B-41AD448CD234}" dt="2025-03-20T05:18:11.047" v="8108"/>
        <pc:sldMkLst>
          <pc:docMk/>
          <pc:sldMk cId="1925261747" sldId="1625"/>
        </pc:sldMkLst>
      </pc:sldChg>
      <pc:sldChg chg="modSp new mod modAnim modNotesTx">
        <pc:chgData name="Umar Lone" userId="f595d8b7-38d8-4368-969a-4ad494059bb7" providerId="ADAL" clId="{CC61C71E-3348-419F-834B-41AD448CD234}" dt="2025-03-20T05:18:25.007" v="8111"/>
        <pc:sldMkLst>
          <pc:docMk/>
          <pc:sldMk cId="359840942" sldId="1626"/>
        </pc:sldMkLst>
      </pc:sldChg>
      <pc:sldChg chg="modSp new mod modNotesTx">
        <pc:chgData name="Umar Lone" userId="f595d8b7-38d8-4368-969a-4ad494059bb7" providerId="ADAL" clId="{CC61C71E-3348-419F-834B-41AD448CD234}" dt="2025-03-19T11:37:01.405" v="3957" actId="20577"/>
        <pc:sldMkLst>
          <pc:docMk/>
          <pc:sldMk cId="3746385102" sldId="1627"/>
        </pc:sldMkLst>
      </pc:sldChg>
      <pc:sldChg chg="modSp new mod modAnim">
        <pc:chgData name="Umar Lone" userId="f595d8b7-38d8-4368-969a-4ad494059bb7" providerId="ADAL" clId="{CC61C71E-3348-419F-834B-41AD448CD234}" dt="2025-03-20T05:18:33.893" v="8112"/>
        <pc:sldMkLst>
          <pc:docMk/>
          <pc:sldMk cId="67442752" sldId="1628"/>
        </pc:sldMkLst>
      </pc:sldChg>
      <pc:sldChg chg="modSp new mod modAnim modNotesTx">
        <pc:chgData name="Umar Lone" userId="f595d8b7-38d8-4368-969a-4ad494059bb7" providerId="ADAL" clId="{CC61C71E-3348-419F-834B-41AD448CD234}" dt="2025-03-20T05:18:46.066" v="8115"/>
        <pc:sldMkLst>
          <pc:docMk/>
          <pc:sldMk cId="1104465263" sldId="1629"/>
        </pc:sldMkLst>
      </pc:sldChg>
      <pc:sldChg chg="modSp new mod modAnim">
        <pc:chgData name="Umar Lone" userId="f595d8b7-38d8-4368-969a-4ad494059bb7" providerId="ADAL" clId="{CC61C71E-3348-419F-834B-41AD448CD234}" dt="2025-03-20T05:19:00.013" v="8118"/>
        <pc:sldMkLst>
          <pc:docMk/>
          <pc:sldMk cId="859124144" sldId="1630"/>
        </pc:sldMkLst>
      </pc:sldChg>
      <pc:sldChg chg="modSp new mod modAnim">
        <pc:chgData name="Umar Lone" userId="f595d8b7-38d8-4368-969a-4ad494059bb7" providerId="ADAL" clId="{CC61C71E-3348-419F-834B-41AD448CD234}" dt="2025-03-20T05:19:28.047" v="8124"/>
        <pc:sldMkLst>
          <pc:docMk/>
          <pc:sldMk cId="3671952568" sldId="1631"/>
        </pc:sldMkLst>
      </pc:sldChg>
      <pc:sldChg chg="modSp new mod modAnim">
        <pc:chgData name="Umar Lone" userId="f595d8b7-38d8-4368-969a-4ad494059bb7" providerId="ADAL" clId="{CC61C71E-3348-419F-834B-41AD448CD234}" dt="2025-03-20T05:19:04.322" v="8119"/>
        <pc:sldMkLst>
          <pc:docMk/>
          <pc:sldMk cId="2993291283" sldId="1632"/>
        </pc:sldMkLst>
      </pc:sldChg>
      <pc:sldChg chg="modSp new mod modAnim">
        <pc:chgData name="Umar Lone" userId="f595d8b7-38d8-4368-969a-4ad494059bb7" providerId="ADAL" clId="{CC61C71E-3348-419F-834B-41AD448CD234}" dt="2025-03-20T05:19:07.654" v="8120"/>
        <pc:sldMkLst>
          <pc:docMk/>
          <pc:sldMk cId="1043391920" sldId="1633"/>
        </pc:sldMkLst>
      </pc:sldChg>
      <pc:sldChg chg="addSp delSp modSp new mod modClrScheme modAnim chgLayout">
        <pc:chgData name="Umar Lone" userId="f595d8b7-38d8-4368-969a-4ad494059bb7" providerId="ADAL" clId="{CC61C71E-3348-419F-834B-41AD448CD234}" dt="2025-03-20T05:18:43.048" v="8114"/>
        <pc:sldMkLst>
          <pc:docMk/>
          <pc:sldMk cId="215637186" sldId="1634"/>
        </pc:sldMkLst>
      </pc:sldChg>
      <pc:sldChg chg="delSp modSp new del mod modClrScheme chgLayout">
        <pc:chgData name="Umar Lone" userId="f595d8b7-38d8-4368-969a-4ad494059bb7" providerId="ADAL" clId="{CC61C71E-3348-419F-834B-41AD448CD234}" dt="2025-03-20T04:10:15.352" v="5978" actId="47"/>
        <pc:sldMkLst>
          <pc:docMk/>
          <pc:sldMk cId="3589951514" sldId="1635"/>
        </pc:sldMkLst>
      </pc:sldChg>
      <pc:sldChg chg="modSp add mod modAnim">
        <pc:chgData name="Umar Lone" userId="f595d8b7-38d8-4368-969a-4ad494059bb7" providerId="ADAL" clId="{CC61C71E-3348-419F-834B-41AD448CD234}" dt="2025-03-20T05:18:55.986" v="8117"/>
        <pc:sldMkLst>
          <pc:docMk/>
          <pc:sldMk cId="3808856252" sldId="1636"/>
        </pc:sldMkLst>
      </pc:sldChg>
      <pc:sldChg chg="addSp delSp modSp new mod modClrScheme modAnim chgLayout">
        <pc:chgData name="Umar Lone" userId="f595d8b7-38d8-4368-969a-4ad494059bb7" providerId="ADAL" clId="{CC61C71E-3348-419F-834B-41AD448CD234}" dt="2025-03-20T05:19:18.858" v="8122"/>
        <pc:sldMkLst>
          <pc:docMk/>
          <pc:sldMk cId="3759346127" sldId="1637"/>
        </pc:sldMkLst>
      </pc:sldChg>
      <pc:sldChg chg="modSp new mod">
        <pc:chgData name="Umar Lone" userId="f595d8b7-38d8-4368-969a-4ad494059bb7" providerId="ADAL" clId="{CC61C71E-3348-419F-834B-41AD448CD234}" dt="2025-03-20T04:29:57.580" v="7850"/>
        <pc:sldMkLst>
          <pc:docMk/>
          <pc:sldMk cId="25402420" sldId="1638"/>
        </pc:sldMkLst>
      </pc:sldChg>
      <pc:sldChg chg="modSp new mod">
        <pc:chgData name="Umar Lone" userId="f595d8b7-38d8-4368-969a-4ad494059bb7" providerId="ADAL" clId="{CC61C71E-3348-419F-834B-41AD448CD234}" dt="2025-03-20T04:30:24.936" v="7950" actId="20577"/>
        <pc:sldMkLst>
          <pc:docMk/>
          <pc:sldMk cId="3289249000" sldId="1639"/>
        </pc:sldMkLst>
      </pc:sldChg>
      <pc:sldChg chg="addSp delSp modSp new mod modClrScheme chgLayout">
        <pc:chgData name="Umar Lone" userId="f595d8b7-38d8-4368-969a-4ad494059bb7" providerId="ADAL" clId="{CC61C71E-3348-419F-834B-41AD448CD234}" dt="2025-03-20T04:37:25.453" v="8048" actId="1076"/>
        <pc:sldMkLst>
          <pc:docMk/>
          <pc:sldMk cId="1176869078" sldId="1640"/>
        </pc:sldMkLst>
      </pc:sldChg>
      <pc:sldChg chg="new">
        <pc:chgData name="Umar Lone" userId="f595d8b7-38d8-4368-969a-4ad494059bb7" providerId="ADAL" clId="{CC61C71E-3348-419F-834B-41AD448CD234}" dt="2025-03-20T04:50:55.411" v="8050" actId="680"/>
        <pc:sldMkLst>
          <pc:docMk/>
          <pc:sldMk cId="3190631085" sldId="1641"/>
        </pc:sldMkLst>
      </pc:sldChg>
      <pc:sldChg chg="addSp modSp new mod modClrScheme chgLayout">
        <pc:chgData name="Umar Lone" userId="f595d8b7-38d8-4368-969a-4ad494059bb7" providerId="ADAL" clId="{CC61C71E-3348-419F-834B-41AD448CD234}" dt="2025-03-20T06:17:33.508" v="8558" actId="20577"/>
        <pc:sldMkLst>
          <pc:docMk/>
          <pc:sldMk cId="3982227906" sldId="1642"/>
        </pc:sldMkLst>
      </pc:sldChg>
      <pc:sldChg chg="addSp delSp modSp add mod modAnim">
        <pc:chgData name="Umar Lone" userId="f595d8b7-38d8-4368-969a-4ad494059bb7" providerId="ADAL" clId="{CC61C71E-3348-419F-834B-41AD448CD234}" dt="2025-03-20T06:32:12.881" v="8716"/>
        <pc:sldMkLst>
          <pc:docMk/>
          <pc:sldMk cId="2224625812" sldId="1643"/>
        </pc:sldMkLst>
      </pc:sldChg>
    </pc:docChg>
  </pc:docChgLst>
  <pc:docChgLst>
    <pc:chgData name="Umar Lone" userId="f595d8b7-38d8-4368-969a-4ad494059bb7" providerId="ADAL" clId="{52B68089-772D-4600-9D20-CEBE3968EEDF}"/>
    <pc:docChg chg="undo redo custSel addSld delSld modSld sldOrd modMainMaster addSection modSection">
      <pc:chgData name="Umar Lone" userId="f595d8b7-38d8-4368-969a-4ad494059bb7" providerId="ADAL" clId="{52B68089-772D-4600-9D20-CEBE3968EEDF}" dt="2025-05-01T12:20:13.422" v="7497" actId="20577"/>
      <pc:docMkLst>
        <pc:docMk/>
      </pc:docMkLst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3369719127" sldId="256"/>
        </pc:sldMkLst>
      </pc:sldChg>
      <pc:sldChg chg="modSp mod modTransition">
        <pc:chgData name="Umar Lone" userId="f595d8b7-38d8-4368-969a-4ad494059bb7" providerId="ADAL" clId="{52B68089-772D-4600-9D20-CEBE3968EEDF}" dt="2025-03-20T06:10:18.399" v="23" actId="20577"/>
        <pc:sldMkLst>
          <pc:docMk/>
          <pc:sldMk cId="903703735" sldId="257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612699399" sldId="258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4122038700" sldId="259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599539215" sldId="260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1516301985" sldId="261"/>
        </pc:sldMkLst>
      </pc:sldChg>
      <pc:sldChg chg="modSp mod modTransition modAnim">
        <pc:chgData name="Umar Lone" userId="f595d8b7-38d8-4368-969a-4ad494059bb7" providerId="ADAL" clId="{52B68089-772D-4600-9D20-CEBE3968EEDF}" dt="2025-04-07T08:49:14.368" v="430"/>
        <pc:sldMkLst>
          <pc:docMk/>
          <pc:sldMk cId="3302333718" sldId="262"/>
        </pc:sldMkLst>
      </pc:sldChg>
      <pc:sldChg chg="modSp mod modAnim">
        <pc:chgData name="Umar Lone" userId="f595d8b7-38d8-4368-969a-4ad494059bb7" providerId="ADAL" clId="{52B68089-772D-4600-9D20-CEBE3968EEDF}" dt="2025-04-30T04:47:29.457" v="6735" actId="20577"/>
        <pc:sldMkLst>
          <pc:docMk/>
          <pc:sldMk cId="194569913" sldId="267"/>
        </pc:sldMkLst>
        <pc:spChg chg="mod">
          <ac:chgData name="Umar Lone" userId="f595d8b7-38d8-4368-969a-4ad494059bb7" providerId="ADAL" clId="{52B68089-772D-4600-9D20-CEBE3968EEDF}" dt="2025-04-30T04:47:29.457" v="6735" actId="20577"/>
          <ac:spMkLst>
            <pc:docMk/>
            <pc:sldMk cId="194569913" sldId="267"/>
            <ac:spMk id="3" creationId="{B743C1AB-CD51-9FA5-3179-0C513C02401A}"/>
          </ac:spMkLst>
        </pc:spChg>
      </pc:sldChg>
      <pc:sldChg chg="modSp mod modAnim">
        <pc:chgData name="Umar Lone" userId="f595d8b7-38d8-4368-969a-4ad494059bb7" providerId="ADAL" clId="{52B68089-772D-4600-9D20-CEBE3968EEDF}" dt="2025-04-30T04:50:45.678" v="6741" actId="20577"/>
        <pc:sldMkLst>
          <pc:docMk/>
          <pc:sldMk cId="707477200" sldId="269"/>
        </pc:sldMkLst>
        <pc:spChg chg="mod">
          <ac:chgData name="Umar Lone" userId="f595d8b7-38d8-4368-969a-4ad494059bb7" providerId="ADAL" clId="{52B68089-772D-4600-9D20-CEBE3968EEDF}" dt="2025-04-30T04:50:45.678" v="6741" actId="20577"/>
          <ac:spMkLst>
            <pc:docMk/>
            <pc:sldMk cId="707477200" sldId="269"/>
            <ac:spMk id="2" creationId="{935CE488-C680-3BF1-E629-6571C6EA5FAD}"/>
          </ac:spMkLst>
        </pc:spChg>
        <pc:spChg chg="mod">
          <ac:chgData name="Umar Lone" userId="f595d8b7-38d8-4368-969a-4ad494059bb7" providerId="ADAL" clId="{52B68089-772D-4600-9D20-CEBE3968EEDF}" dt="2025-04-30T04:47:00.996" v="6698" actId="20577"/>
          <ac:spMkLst>
            <pc:docMk/>
            <pc:sldMk cId="707477200" sldId="269"/>
            <ac:spMk id="3" creationId="{1B5595C7-C284-D67B-DB30-18BF8E3675E6}"/>
          </ac:spMkLst>
        </pc:spChg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2891726935" sldId="302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3358135062" sldId="393"/>
        </pc:sldMkLst>
      </pc:sldChg>
      <pc:sldChg chg="modSp mod modAnim">
        <pc:chgData name="Umar Lone" userId="f595d8b7-38d8-4368-969a-4ad494059bb7" providerId="ADAL" clId="{52B68089-772D-4600-9D20-CEBE3968EEDF}" dt="2025-04-26T03:58:56.722" v="4296" actId="6549"/>
        <pc:sldMkLst>
          <pc:docMk/>
          <pc:sldMk cId="1533309320" sldId="396"/>
        </pc:sldMkLst>
        <pc:spChg chg="mod">
          <ac:chgData name="Umar Lone" userId="f595d8b7-38d8-4368-969a-4ad494059bb7" providerId="ADAL" clId="{52B68089-772D-4600-9D20-CEBE3968EEDF}" dt="2025-04-26T03:58:56.722" v="4296" actId="6549"/>
          <ac:spMkLst>
            <pc:docMk/>
            <pc:sldMk cId="1533309320" sldId="396"/>
            <ac:spMk id="4" creationId="{00000000-0000-0000-0000-000000000000}"/>
          </ac:spMkLst>
        </pc:spChg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2023818039" sldId="649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4245756380" sldId="651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4232782414" sldId="652"/>
        </pc:sldMkLst>
      </pc:sldChg>
      <pc:sldChg chg="modSp mod modTransition">
        <pc:chgData name="Umar Lone" userId="f595d8b7-38d8-4368-969a-4ad494059bb7" providerId="ADAL" clId="{52B68089-772D-4600-9D20-CEBE3968EEDF}" dt="2025-04-07T05:17:57.746" v="362" actId="27636"/>
        <pc:sldMkLst>
          <pc:docMk/>
          <pc:sldMk cId="2644100429" sldId="653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1905083645" sldId="654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2073711128" sldId="655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3448319169" sldId="656"/>
        </pc:sldMkLst>
      </pc:sldChg>
      <pc:sldChg chg="modSp mod modTransition">
        <pc:chgData name="Umar Lone" userId="f595d8b7-38d8-4368-969a-4ad494059bb7" providerId="ADAL" clId="{52B68089-772D-4600-9D20-CEBE3968EEDF}" dt="2025-04-07T05:17:58.030" v="365" actId="27636"/>
        <pc:sldMkLst>
          <pc:docMk/>
          <pc:sldMk cId="2866473016" sldId="657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2480206184" sldId="658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258677983" sldId="659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1465523225" sldId="660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3911431064" sldId="661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4229553966" sldId="662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4173881735" sldId="663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1635001561" sldId="664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2446215007" sldId="665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507925797" sldId="666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1807111351" sldId="667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875844056" sldId="669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2626050649" sldId="670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609306022" sldId="671"/>
        </pc:sldMkLst>
      </pc:sldChg>
      <pc:sldChg chg="modSp mod modAnim">
        <pc:chgData name="Umar Lone" userId="f595d8b7-38d8-4368-969a-4ad494059bb7" providerId="ADAL" clId="{52B68089-772D-4600-9D20-CEBE3968EEDF}" dt="2025-04-29T03:48:15.157" v="5353"/>
        <pc:sldMkLst>
          <pc:docMk/>
          <pc:sldMk cId="776336819" sldId="1227"/>
        </pc:sldMkLst>
        <pc:spChg chg="mod">
          <ac:chgData name="Umar Lone" userId="f595d8b7-38d8-4368-969a-4ad494059bb7" providerId="ADAL" clId="{52B68089-772D-4600-9D20-CEBE3968EEDF}" dt="2025-04-29T03:48:01.948" v="5352" actId="114"/>
          <ac:spMkLst>
            <pc:docMk/>
            <pc:sldMk cId="776336819" sldId="1227"/>
            <ac:spMk id="4" creationId="{B751A3E6-8AA5-4CF6-8165-2764E3843542}"/>
          </ac:spMkLst>
        </pc:spChg>
      </pc:sldChg>
      <pc:sldChg chg="modSp mod">
        <pc:chgData name="Umar Lone" userId="f595d8b7-38d8-4368-969a-4ad494059bb7" providerId="ADAL" clId="{52B68089-772D-4600-9D20-CEBE3968EEDF}" dt="2025-04-29T04:49:33.638" v="5485" actId="6549"/>
        <pc:sldMkLst>
          <pc:docMk/>
          <pc:sldMk cId="657811964" sldId="1228"/>
        </pc:sldMkLst>
        <pc:spChg chg="mod">
          <ac:chgData name="Umar Lone" userId="f595d8b7-38d8-4368-969a-4ad494059bb7" providerId="ADAL" clId="{52B68089-772D-4600-9D20-CEBE3968EEDF}" dt="2025-04-29T04:49:33.638" v="5485" actId="6549"/>
          <ac:spMkLst>
            <pc:docMk/>
            <pc:sldMk cId="657811964" sldId="1228"/>
            <ac:spMk id="2" creationId="{3600F695-5581-4CF3-BF05-AD0395DD4EE2}"/>
          </ac:spMkLst>
        </pc:spChg>
      </pc:sldChg>
      <pc:sldChg chg="modSp mod">
        <pc:chgData name="Umar Lone" userId="f595d8b7-38d8-4368-969a-4ad494059bb7" providerId="ADAL" clId="{52B68089-772D-4600-9D20-CEBE3968EEDF}" dt="2025-04-29T08:47:23.364" v="5974" actId="27636"/>
        <pc:sldMkLst>
          <pc:docMk/>
          <pc:sldMk cId="2161740092" sldId="1236"/>
        </pc:sldMkLst>
        <pc:spChg chg="mod">
          <ac:chgData name="Umar Lone" userId="f595d8b7-38d8-4368-969a-4ad494059bb7" providerId="ADAL" clId="{52B68089-772D-4600-9D20-CEBE3968EEDF}" dt="2025-04-29T08:47:23.364" v="5974" actId="27636"/>
          <ac:spMkLst>
            <pc:docMk/>
            <pc:sldMk cId="2161740092" sldId="1236"/>
            <ac:spMk id="4" creationId="{F75AAFD3-94F6-48C9-9024-5FA55DB2DCC1}"/>
          </ac:spMkLst>
        </pc:spChg>
      </pc:sldChg>
      <pc:sldChg chg="modSp mod modAnim">
        <pc:chgData name="Umar Lone" userId="f595d8b7-38d8-4368-969a-4ad494059bb7" providerId="ADAL" clId="{52B68089-772D-4600-9D20-CEBE3968EEDF}" dt="2025-04-29T09:35:01.966" v="6081"/>
        <pc:sldMkLst>
          <pc:docMk/>
          <pc:sldMk cId="1933207972" sldId="1237"/>
        </pc:sldMkLst>
        <pc:spChg chg="mod">
          <ac:chgData name="Umar Lone" userId="f595d8b7-38d8-4368-969a-4ad494059bb7" providerId="ADAL" clId="{52B68089-772D-4600-9D20-CEBE3968EEDF}" dt="2025-04-29T09:34:43.360" v="6080" actId="27636"/>
          <ac:spMkLst>
            <pc:docMk/>
            <pc:sldMk cId="1933207972" sldId="1237"/>
            <ac:spMk id="4" creationId="{AE0C3C37-B325-4E35-B989-A9E3B31FC171}"/>
          </ac:spMkLst>
        </pc:spChg>
      </pc:sldChg>
      <pc:sldChg chg="modTransition modNotesTx">
        <pc:chgData name="Umar Lone" userId="f595d8b7-38d8-4368-969a-4ad494059bb7" providerId="ADAL" clId="{52B68089-772D-4600-9D20-CEBE3968EEDF}" dt="2025-04-04T02:32:19.857" v="308" actId="20577"/>
        <pc:sldMkLst>
          <pc:docMk/>
          <pc:sldMk cId="1167291290" sldId="1616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3835676901" sldId="1617"/>
        </pc:sldMkLst>
      </pc:sldChg>
      <pc:sldChg chg="modSp mod modTransition modAnim">
        <pc:chgData name="Umar Lone" userId="f595d8b7-38d8-4368-969a-4ad494059bb7" providerId="ADAL" clId="{52B68089-772D-4600-9D20-CEBE3968EEDF}" dt="2025-04-07T08:43:23.366" v="429" actId="20577"/>
        <pc:sldMkLst>
          <pc:docMk/>
          <pc:sldMk cId="1255481619" sldId="1618"/>
        </pc:sldMkLst>
      </pc:sldChg>
      <pc:sldChg chg="modTransition modAnim">
        <pc:chgData name="Umar Lone" userId="f595d8b7-38d8-4368-969a-4ad494059bb7" providerId="ADAL" clId="{52B68089-772D-4600-9D20-CEBE3968EEDF}" dt="2025-04-08T03:52:42.747" v="719"/>
        <pc:sldMkLst>
          <pc:docMk/>
          <pc:sldMk cId="781605279" sldId="1619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580496423" sldId="1620"/>
        </pc:sldMkLst>
      </pc:sldChg>
      <pc:sldChg chg="addSp modSp mod modTransition modAnim">
        <pc:chgData name="Umar Lone" userId="f595d8b7-38d8-4368-969a-4ad494059bb7" providerId="ADAL" clId="{52B68089-772D-4600-9D20-CEBE3968EEDF}" dt="2025-04-08T04:32:54.919" v="771"/>
        <pc:sldMkLst>
          <pc:docMk/>
          <pc:sldMk cId="1120969899" sldId="1622"/>
        </pc:sldMkLst>
      </pc:sldChg>
      <pc:sldChg chg="modSp mod modTransition modAnim">
        <pc:chgData name="Umar Lone" userId="f595d8b7-38d8-4368-969a-4ad494059bb7" providerId="ADAL" clId="{52B68089-772D-4600-9D20-CEBE3968EEDF}" dt="2025-04-09T03:40:06.040" v="1066" actId="27636"/>
        <pc:sldMkLst>
          <pc:docMk/>
          <pc:sldMk cId="865588300" sldId="1623"/>
        </pc:sldMkLst>
      </pc:sldChg>
      <pc:sldChg chg="modTransition modNotesTx">
        <pc:chgData name="Umar Lone" userId="f595d8b7-38d8-4368-969a-4ad494059bb7" providerId="ADAL" clId="{52B68089-772D-4600-9D20-CEBE3968EEDF}" dt="2025-04-09T03:10:43.951" v="1063" actId="20577"/>
        <pc:sldMkLst>
          <pc:docMk/>
          <pc:sldMk cId="2532894231" sldId="1624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1925261747" sldId="1625"/>
        </pc:sldMkLst>
      </pc:sldChg>
      <pc:sldChg chg="modSp mod modTransition modAnim">
        <pc:chgData name="Umar Lone" userId="f595d8b7-38d8-4368-969a-4ad494059bb7" providerId="ADAL" clId="{52B68089-772D-4600-9D20-CEBE3968EEDF}" dt="2025-04-09T06:02:18.681" v="1325" actId="27636"/>
        <pc:sldMkLst>
          <pc:docMk/>
          <pc:sldMk cId="359840942" sldId="1626"/>
        </pc:sldMkLst>
      </pc:sldChg>
      <pc:sldChg chg="modSp mod modTransition modAnim">
        <pc:chgData name="Umar Lone" userId="f595d8b7-38d8-4368-969a-4ad494059bb7" providerId="ADAL" clId="{52B68089-772D-4600-9D20-CEBE3968EEDF}" dt="2025-04-04T03:45:05.221" v="325"/>
        <pc:sldMkLst>
          <pc:docMk/>
          <pc:sldMk cId="3746385102" sldId="1627"/>
        </pc:sldMkLst>
      </pc:sldChg>
      <pc:sldChg chg="modSp mod modTransition">
        <pc:chgData name="Umar Lone" userId="f595d8b7-38d8-4368-969a-4ad494059bb7" providerId="ADAL" clId="{52B68089-772D-4600-9D20-CEBE3968EEDF}" dt="2025-04-09T06:55:42.283" v="1389" actId="20577"/>
        <pc:sldMkLst>
          <pc:docMk/>
          <pc:sldMk cId="67442752" sldId="1628"/>
        </pc:sldMkLst>
      </pc:sldChg>
      <pc:sldChg chg="modSp mod modTransition modAnim modNotesTx">
        <pc:chgData name="Umar Lone" userId="f595d8b7-38d8-4368-969a-4ad494059bb7" providerId="ADAL" clId="{52B68089-772D-4600-9D20-CEBE3968EEDF}" dt="2025-04-09T09:03:01.584" v="1603" actId="20577"/>
        <pc:sldMkLst>
          <pc:docMk/>
          <pc:sldMk cId="1104465263" sldId="1629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859124144" sldId="1630"/>
        </pc:sldMkLst>
      </pc:sldChg>
      <pc:sldChg chg="modSp mod modTransition modShow">
        <pc:chgData name="Umar Lone" userId="f595d8b7-38d8-4368-969a-4ad494059bb7" providerId="ADAL" clId="{52B68089-772D-4600-9D20-CEBE3968EEDF}" dt="2025-04-10T05:30:17.808" v="2063" actId="729"/>
        <pc:sldMkLst>
          <pc:docMk/>
          <pc:sldMk cId="3671952568" sldId="1631"/>
        </pc:sldMkLst>
      </pc:sldChg>
      <pc:sldChg chg="modSp mod modTransition">
        <pc:chgData name="Umar Lone" userId="f595d8b7-38d8-4368-969a-4ad494059bb7" providerId="ADAL" clId="{52B68089-772D-4600-9D20-CEBE3968EEDF}" dt="2025-04-10T03:30:56.629" v="1947" actId="20577"/>
        <pc:sldMkLst>
          <pc:docMk/>
          <pc:sldMk cId="2993291283" sldId="1632"/>
        </pc:sldMkLst>
      </pc:sldChg>
      <pc:sldChg chg="modSp mod modTransition">
        <pc:chgData name="Umar Lone" userId="f595d8b7-38d8-4368-969a-4ad494059bb7" providerId="ADAL" clId="{52B68089-772D-4600-9D20-CEBE3968EEDF}" dt="2025-04-10T04:30:17.574" v="2038" actId="20577"/>
        <pc:sldMkLst>
          <pc:docMk/>
          <pc:sldMk cId="1043391920" sldId="1633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215637186" sldId="1634"/>
        </pc:sldMkLst>
      </pc:sldChg>
      <pc:sldChg chg="modTransition">
        <pc:chgData name="Umar Lone" userId="f595d8b7-38d8-4368-969a-4ad494059bb7" providerId="ADAL" clId="{52B68089-772D-4600-9D20-CEBE3968EEDF}" dt="2025-03-20T06:03:35.417" v="17"/>
        <pc:sldMkLst>
          <pc:docMk/>
          <pc:sldMk cId="3808856252" sldId="1636"/>
        </pc:sldMkLst>
      </pc:sldChg>
      <pc:sldChg chg="mod modTransition modShow">
        <pc:chgData name="Umar Lone" userId="f595d8b7-38d8-4368-969a-4ad494059bb7" providerId="ADAL" clId="{52B68089-772D-4600-9D20-CEBE3968EEDF}" dt="2025-04-10T04:30:28.329" v="2039" actId="729"/>
        <pc:sldMkLst>
          <pc:docMk/>
          <pc:sldMk cId="3759346127" sldId="1637"/>
        </pc:sldMkLst>
      </pc:sldChg>
      <pc:sldChg chg="modSp mod modTransition modAnim">
        <pc:chgData name="Umar Lone" userId="f595d8b7-38d8-4368-969a-4ad494059bb7" providerId="ADAL" clId="{52B68089-772D-4600-9D20-CEBE3968EEDF}" dt="2025-04-11T02:59:53.411" v="2149" actId="20577"/>
        <pc:sldMkLst>
          <pc:docMk/>
          <pc:sldMk cId="25402420" sldId="1638"/>
        </pc:sldMkLst>
      </pc:sldChg>
      <pc:sldChg chg="modSp mod modTransition modAnim">
        <pc:chgData name="Umar Lone" userId="f595d8b7-38d8-4368-969a-4ad494059bb7" providerId="ADAL" clId="{52B68089-772D-4600-9D20-CEBE3968EEDF}" dt="2025-04-11T02:59:01.075" v="2148" actId="20577"/>
        <pc:sldMkLst>
          <pc:docMk/>
          <pc:sldMk cId="3289249000" sldId="1639"/>
        </pc:sldMkLst>
      </pc:sldChg>
      <pc:sldChg chg="addSp modSp mod modTransition">
        <pc:chgData name="Umar Lone" userId="f595d8b7-38d8-4368-969a-4ad494059bb7" providerId="ADAL" clId="{52B68089-772D-4600-9D20-CEBE3968EEDF}" dt="2025-04-10T03:26:41.318" v="1938" actId="1076"/>
        <pc:sldMkLst>
          <pc:docMk/>
          <pc:sldMk cId="1176869078" sldId="1640"/>
        </pc:sldMkLst>
      </pc:sldChg>
      <pc:sldChg chg="modTransition modAnim">
        <pc:chgData name="Umar Lone" userId="f595d8b7-38d8-4368-969a-4ad494059bb7" providerId="ADAL" clId="{52B68089-772D-4600-9D20-CEBE3968EEDF}" dt="2025-04-11T03:49:16.712" v="2150"/>
        <pc:sldMkLst>
          <pc:docMk/>
          <pc:sldMk cId="3190631085" sldId="1641"/>
        </pc:sldMkLst>
      </pc:sldChg>
      <pc:sldChg chg="modSp mod modAnim">
        <pc:chgData name="Umar Lone" userId="f595d8b7-38d8-4368-969a-4ad494059bb7" providerId="ADAL" clId="{52B68089-772D-4600-9D20-CEBE3968EEDF}" dt="2025-03-20T09:20:42.438" v="301" actId="20577"/>
        <pc:sldMkLst>
          <pc:docMk/>
          <pc:sldMk cId="3982227906" sldId="1642"/>
        </pc:sldMkLst>
      </pc:sldChg>
      <pc:sldChg chg="modSp mod modAnim">
        <pc:chgData name="Umar Lone" userId="f595d8b7-38d8-4368-969a-4ad494059bb7" providerId="ADAL" clId="{52B68089-772D-4600-9D20-CEBE3968EEDF}" dt="2025-04-11T03:49:18.801" v="2151"/>
        <pc:sldMkLst>
          <pc:docMk/>
          <pc:sldMk cId="382743146" sldId="1644"/>
        </pc:sldMkLst>
        <pc:spChg chg="mod">
          <ac:chgData name="Umar Lone" userId="f595d8b7-38d8-4368-969a-4ad494059bb7" providerId="ADAL" clId="{52B68089-772D-4600-9D20-CEBE3968EEDF}" dt="2025-04-07T05:17:54.094" v="332" actId="27636"/>
          <ac:spMkLst>
            <pc:docMk/>
            <pc:sldMk cId="382743146" sldId="1644"/>
            <ac:spMk id="3" creationId="{141FB00A-3A83-6AF7-7317-40188BEE69AF}"/>
          </ac:spMkLst>
        </pc:spChg>
      </pc:sldChg>
      <pc:sldChg chg="modSp new del mod">
        <pc:chgData name="Umar Lone" userId="f595d8b7-38d8-4368-969a-4ad494059bb7" providerId="ADAL" clId="{52B68089-772D-4600-9D20-CEBE3968EEDF}" dt="2025-03-20T06:36:25.930" v="268" actId="47"/>
        <pc:sldMkLst>
          <pc:docMk/>
          <pc:sldMk cId="3384915125" sldId="1644"/>
        </pc:sldMkLst>
      </pc:sldChg>
      <pc:sldChg chg="modAnim">
        <pc:chgData name="Umar Lone" userId="f595d8b7-38d8-4368-969a-4ad494059bb7" providerId="ADAL" clId="{52B68089-772D-4600-9D20-CEBE3968EEDF}" dt="2025-04-11T03:49:20.650" v="2152"/>
        <pc:sldMkLst>
          <pc:docMk/>
          <pc:sldMk cId="2077912088" sldId="1645"/>
        </pc:sldMkLst>
      </pc:sldChg>
      <pc:sldChg chg="modAnim">
        <pc:chgData name="Umar Lone" userId="f595d8b7-38d8-4368-969a-4ad494059bb7" providerId="ADAL" clId="{52B68089-772D-4600-9D20-CEBE3968EEDF}" dt="2025-04-11T03:49:53.091" v="2158"/>
        <pc:sldMkLst>
          <pc:docMk/>
          <pc:sldMk cId="2133583028" sldId="1646"/>
        </pc:sldMkLst>
      </pc:sldChg>
      <pc:sldChg chg="modAnim">
        <pc:chgData name="Umar Lone" userId="f595d8b7-38d8-4368-969a-4ad494059bb7" providerId="ADAL" clId="{52B68089-772D-4600-9D20-CEBE3968EEDF}" dt="2025-04-11T03:50:15.001" v="2162"/>
        <pc:sldMkLst>
          <pc:docMk/>
          <pc:sldMk cId="2583131632" sldId="1647"/>
        </pc:sldMkLst>
      </pc:sldChg>
      <pc:sldChg chg="modAnim">
        <pc:chgData name="Umar Lone" userId="f595d8b7-38d8-4368-969a-4ad494059bb7" providerId="ADAL" clId="{52B68089-772D-4600-9D20-CEBE3968EEDF}" dt="2025-04-11T03:50:06.871" v="2160"/>
        <pc:sldMkLst>
          <pc:docMk/>
          <pc:sldMk cId="123695481" sldId="1648"/>
        </pc:sldMkLst>
      </pc:sldChg>
      <pc:sldChg chg="modSp mod modAnim">
        <pc:chgData name="Umar Lone" userId="f595d8b7-38d8-4368-969a-4ad494059bb7" providerId="ADAL" clId="{52B68089-772D-4600-9D20-CEBE3968EEDF}" dt="2025-04-11T03:50:09.593" v="2161"/>
        <pc:sldMkLst>
          <pc:docMk/>
          <pc:sldMk cId="2223362470" sldId="1649"/>
        </pc:sldMkLst>
        <pc:spChg chg="mod">
          <ac:chgData name="Umar Lone" userId="f595d8b7-38d8-4368-969a-4ad494059bb7" providerId="ADAL" clId="{52B68089-772D-4600-9D20-CEBE3968EEDF}" dt="2025-04-07T05:17:54.410" v="333" actId="27636"/>
          <ac:spMkLst>
            <pc:docMk/>
            <pc:sldMk cId="2223362470" sldId="1649"/>
            <ac:spMk id="3" creationId="{2C92FBEE-EB99-84A9-E2E8-C872BD35D30C}"/>
          </ac:spMkLst>
        </pc:spChg>
      </pc:sldChg>
      <pc:sldChg chg="modAnim">
        <pc:chgData name="Umar Lone" userId="f595d8b7-38d8-4368-969a-4ad494059bb7" providerId="ADAL" clId="{52B68089-772D-4600-9D20-CEBE3968EEDF}" dt="2025-04-22T08:57:20.885" v="2191"/>
        <pc:sldMkLst>
          <pc:docMk/>
          <pc:sldMk cId="2134941262" sldId="1650"/>
        </pc:sldMkLst>
      </pc:sldChg>
      <pc:sldChg chg="modSp modAnim">
        <pc:chgData name="Umar Lone" userId="f595d8b7-38d8-4368-969a-4ad494059bb7" providerId="ADAL" clId="{52B68089-772D-4600-9D20-CEBE3968EEDF}" dt="2025-04-22T09:01:17.079" v="2223" actId="20577"/>
        <pc:sldMkLst>
          <pc:docMk/>
          <pc:sldMk cId="2997409373" sldId="1651"/>
        </pc:sldMkLst>
        <pc:spChg chg="mod">
          <ac:chgData name="Umar Lone" userId="f595d8b7-38d8-4368-969a-4ad494059bb7" providerId="ADAL" clId="{52B68089-772D-4600-9D20-CEBE3968EEDF}" dt="2025-04-22T09:01:17.079" v="2223" actId="20577"/>
          <ac:spMkLst>
            <pc:docMk/>
            <pc:sldMk cId="2997409373" sldId="1651"/>
            <ac:spMk id="3" creationId="{83DEFBA0-4ECE-9535-21C6-3EB58F28A261}"/>
          </ac:spMkLst>
        </pc:spChg>
      </pc:sldChg>
      <pc:sldChg chg="modAnim">
        <pc:chgData name="Umar Lone" userId="f595d8b7-38d8-4368-969a-4ad494059bb7" providerId="ADAL" clId="{52B68089-772D-4600-9D20-CEBE3968EEDF}" dt="2025-04-22T09:31:53.048" v="2227"/>
        <pc:sldMkLst>
          <pc:docMk/>
          <pc:sldMk cId="600673296" sldId="1652"/>
        </pc:sldMkLst>
      </pc:sldChg>
      <pc:sldChg chg="addSp delSp modSp mod modAnim">
        <pc:chgData name="Umar Lone" userId="f595d8b7-38d8-4368-969a-4ad494059bb7" providerId="ADAL" clId="{52B68089-772D-4600-9D20-CEBE3968EEDF}" dt="2025-04-11T04:00:24.786" v="2189" actId="20577"/>
        <pc:sldMkLst>
          <pc:docMk/>
          <pc:sldMk cId="518501082" sldId="1653"/>
        </pc:sldMkLst>
        <pc:spChg chg="mod">
          <ac:chgData name="Umar Lone" userId="f595d8b7-38d8-4368-969a-4ad494059bb7" providerId="ADAL" clId="{52B68089-772D-4600-9D20-CEBE3968EEDF}" dt="2025-04-11T04:00:24.786" v="2189" actId="20577"/>
          <ac:spMkLst>
            <pc:docMk/>
            <pc:sldMk cId="518501082" sldId="1653"/>
            <ac:spMk id="11" creationId="{C074CA67-661E-565A-52D2-2806B274AF2A}"/>
          </ac:spMkLst>
        </pc:spChg>
      </pc:sldChg>
      <pc:sldChg chg="modAnim">
        <pc:chgData name="Umar Lone" userId="f595d8b7-38d8-4368-969a-4ad494059bb7" providerId="ADAL" clId="{52B68089-772D-4600-9D20-CEBE3968EEDF}" dt="2025-04-22T09:33:17.536" v="2233"/>
        <pc:sldMkLst>
          <pc:docMk/>
          <pc:sldMk cId="1917979118" sldId="1655"/>
        </pc:sldMkLst>
      </pc:sldChg>
      <pc:sldChg chg="modAnim">
        <pc:chgData name="Umar Lone" userId="f595d8b7-38d8-4368-969a-4ad494059bb7" providerId="ADAL" clId="{52B68089-772D-4600-9D20-CEBE3968EEDF}" dt="2025-04-11T03:49:22.913" v="2153"/>
        <pc:sldMkLst>
          <pc:docMk/>
          <pc:sldMk cId="3391134931" sldId="1656"/>
        </pc:sldMkLst>
      </pc:sldChg>
      <pc:sldChg chg="modAnim">
        <pc:chgData name="Umar Lone" userId="f595d8b7-38d8-4368-969a-4ad494059bb7" providerId="ADAL" clId="{52B68089-772D-4600-9D20-CEBE3968EEDF}" dt="2025-04-22T09:29:39.672" v="2224"/>
        <pc:sldMkLst>
          <pc:docMk/>
          <pc:sldMk cId="3766549831" sldId="1657"/>
        </pc:sldMkLst>
      </pc:sldChg>
      <pc:sldChg chg="modAnim">
        <pc:chgData name="Umar Lone" userId="f595d8b7-38d8-4368-969a-4ad494059bb7" providerId="ADAL" clId="{52B68089-772D-4600-9D20-CEBE3968EEDF}" dt="2025-04-22T09:33:22.617" v="2234"/>
        <pc:sldMkLst>
          <pc:docMk/>
          <pc:sldMk cId="315375269" sldId="1658"/>
        </pc:sldMkLst>
      </pc:sldChg>
      <pc:sldChg chg="modAnim">
        <pc:chgData name="Umar Lone" userId="f595d8b7-38d8-4368-969a-4ad494059bb7" providerId="ADAL" clId="{52B68089-772D-4600-9D20-CEBE3968EEDF}" dt="2025-04-22T09:33:07.903" v="2230"/>
        <pc:sldMkLst>
          <pc:docMk/>
          <pc:sldMk cId="3781616746" sldId="1659"/>
        </pc:sldMkLst>
      </pc:sldChg>
      <pc:sldChg chg="modSp mod modAnim">
        <pc:chgData name="Umar Lone" userId="f595d8b7-38d8-4368-969a-4ad494059bb7" providerId="ADAL" clId="{52B68089-772D-4600-9D20-CEBE3968EEDF}" dt="2025-04-23T03:25:39.495" v="2865" actId="20577"/>
        <pc:sldMkLst>
          <pc:docMk/>
          <pc:sldMk cId="582426881" sldId="1662"/>
        </pc:sldMkLst>
      </pc:sldChg>
      <pc:sldChg chg="modAnim">
        <pc:chgData name="Umar Lone" userId="f595d8b7-38d8-4368-969a-4ad494059bb7" providerId="ADAL" clId="{52B68089-772D-4600-9D20-CEBE3968EEDF}" dt="2025-04-22T11:08:02.326" v="2236"/>
        <pc:sldMkLst>
          <pc:docMk/>
          <pc:sldMk cId="2590535898" sldId="1663"/>
        </pc:sldMkLst>
      </pc:sldChg>
      <pc:sldChg chg="modSp modAnim">
        <pc:chgData name="Umar Lone" userId="f595d8b7-38d8-4368-969a-4ad494059bb7" providerId="ADAL" clId="{52B68089-772D-4600-9D20-CEBE3968EEDF}" dt="2025-04-23T04:05:00.758" v="2866" actId="114"/>
        <pc:sldMkLst>
          <pc:docMk/>
          <pc:sldMk cId="3133343122" sldId="1665"/>
        </pc:sldMkLst>
      </pc:sldChg>
      <pc:sldChg chg="modAnim">
        <pc:chgData name="Umar Lone" userId="f595d8b7-38d8-4368-969a-4ad494059bb7" providerId="ADAL" clId="{52B68089-772D-4600-9D20-CEBE3968EEDF}" dt="2025-04-22T11:08:12.467" v="2238"/>
        <pc:sldMkLst>
          <pc:docMk/>
          <pc:sldMk cId="2789556581" sldId="1668"/>
        </pc:sldMkLst>
      </pc:sldChg>
      <pc:sldChg chg="modSp mod modAnim">
        <pc:chgData name="Umar Lone" userId="f595d8b7-38d8-4368-969a-4ad494059bb7" providerId="ADAL" clId="{52B68089-772D-4600-9D20-CEBE3968EEDF}" dt="2025-04-23T08:35:37.483" v="4172"/>
        <pc:sldMkLst>
          <pc:docMk/>
          <pc:sldMk cId="658744954" sldId="1669"/>
        </pc:sldMkLst>
        <pc:spChg chg="mod">
          <ac:chgData name="Umar Lone" userId="f595d8b7-38d8-4368-969a-4ad494059bb7" providerId="ADAL" clId="{52B68089-772D-4600-9D20-CEBE3968EEDF}" dt="2025-04-07T05:17:54.680" v="334" actId="27636"/>
          <ac:spMkLst>
            <pc:docMk/>
            <pc:sldMk cId="658744954" sldId="1669"/>
            <ac:spMk id="3" creationId="{A859D83D-AA7C-8381-12FE-022BA6836FCB}"/>
          </ac:spMkLst>
        </pc:spChg>
      </pc:sldChg>
      <pc:sldChg chg="modAnim">
        <pc:chgData name="Umar Lone" userId="f595d8b7-38d8-4368-969a-4ad494059bb7" providerId="ADAL" clId="{52B68089-772D-4600-9D20-CEBE3968EEDF}" dt="2025-04-23T08:46:48.728" v="4174"/>
        <pc:sldMkLst>
          <pc:docMk/>
          <pc:sldMk cId="1103192814" sldId="1670"/>
        </pc:sldMkLst>
      </pc:sldChg>
      <pc:sldChg chg="modAnim">
        <pc:chgData name="Umar Lone" userId="f595d8b7-38d8-4368-969a-4ad494059bb7" providerId="ADAL" clId="{52B68089-772D-4600-9D20-CEBE3968EEDF}" dt="2025-04-23T08:36:38.745" v="4173"/>
        <pc:sldMkLst>
          <pc:docMk/>
          <pc:sldMk cId="2842230061" sldId="1671"/>
        </pc:sldMkLst>
      </pc:sldChg>
      <pc:sldChg chg="modSp mod modAnim">
        <pc:chgData name="Umar Lone" userId="f595d8b7-38d8-4368-969a-4ad494059bb7" providerId="ADAL" clId="{52B68089-772D-4600-9D20-CEBE3968EEDF}" dt="2025-04-23T11:07:46.223" v="4271" actId="20577"/>
        <pc:sldMkLst>
          <pc:docMk/>
          <pc:sldMk cId="307243241" sldId="1675"/>
        </pc:sldMkLst>
        <pc:spChg chg="mod">
          <ac:chgData name="Umar Lone" userId="f595d8b7-38d8-4368-969a-4ad494059bb7" providerId="ADAL" clId="{52B68089-772D-4600-9D20-CEBE3968EEDF}" dt="2025-04-23T11:07:46.223" v="4271" actId="20577"/>
          <ac:spMkLst>
            <pc:docMk/>
            <pc:sldMk cId="307243241" sldId="1675"/>
            <ac:spMk id="2" creationId="{F2EBAEED-C921-A016-170E-7F3751F65ABE}"/>
          </ac:spMkLst>
        </pc:spChg>
        <pc:spChg chg="mod">
          <ac:chgData name="Umar Lone" userId="f595d8b7-38d8-4368-969a-4ad494059bb7" providerId="ADAL" clId="{52B68089-772D-4600-9D20-CEBE3968EEDF}" dt="2025-04-23T10:28:50.569" v="4183" actId="27636"/>
          <ac:spMkLst>
            <pc:docMk/>
            <pc:sldMk cId="307243241" sldId="1675"/>
            <ac:spMk id="3" creationId="{E91F2DCD-F7CD-2E21-7A87-CF457C1139BA}"/>
          </ac:spMkLst>
        </pc:spChg>
        <pc:spChg chg="mod">
          <ac:chgData name="Umar Lone" userId="f595d8b7-38d8-4368-969a-4ad494059bb7" providerId="ADAL" clId="{52B68089-772D-4600-9D20-CEBE3968EEDF}" dt="2025-04-23T10:28:50.695" v="4185" actId="20577"/>
          <ac:spMkLst>
            <pc:docMk/>
            <pc:sldMk cId="307243241" sldId="1675"/>
            <ac:spMk id="4" creationId="{04AF9507-91A4-8078-0DCE-AD31F31D59F4}"/>
          </ac:spMkLst>
        </pc:spChg>
      </pc:sldChg>
      <pc:sldChg chg="modSp mod modAnim">
        <pc:chgData name="Umar Lone" userId="f595d8b7-38d8-4368-969a-4ad494059bb7" providerId="ADAL" clId="{52B68089-772D-4600-9D20-CEBE3968EEDF}" dt="2025-04-23T11:10:09.815" v="4272"/>
        <pc:sldMkLst>
          <pc:docMk/>
          <pc:sldMk cId="716400351" sldId="1676"/>
        </pc:sldMkLst>
        <pc:spChg chg="mod">
          <ac:chgData name="Umar Lone" userId="f595d8b7-38d8-4368-969a-4ad494059bb7" providerId="ADAL" clId="{52B68089-772D-4600-9D20-CEBE3968EEDF}" dt="2025-04-23T11:05:01.599" v="4229" actId="20577"/>
          <ac:spMkLst>
            <pc:docMk/>
            <pc:sldMk cId="716400351" sldId="1676"/>
            <ac:spMk id="6" creationId="{10B49265-685B-8275-B376-2AA63DC3B9B4}"/>
          </ac:spMkLst>
        </pc:spChg>
      </pc:sldChg>
      <pc:sldChg chg="modSp mod modAnim">
        <pc:chgData name="Umar Lone" userId="f595d8b7-38d8-4368-969a-4ad494059bb7" providerId="ADAL" clId="{52B68089-772D-4600-9D20-CEBE3968EEDF}" dt="2025-04-26T04:11:35.442" v="4297"/>
        <pc:sldMkLst>
          <pc:docMk/>
          <pc:sldMk cId="1594039241" sldId="1677"/>
        </pc:sldMkLst>
        <pc:spChg chg="mod">
          <ac:chgData name="Umar Lone" userId="f595d8b7-38d8-4368-969a-4ad494059bb7" providerId="ADAL" clId="{52B68089-772D-4600-9D20-CEBE3968EEDF}" dt="2025-04-26T03:56:12.676" v="4283" actId="20577"/>
          <ac:spMkLst>
            <pc:docMk/>
            <pc:sldMk cId="1594039241" sldId="1677"/>
            <ac:spMk id="3" creationId="{AD6AEF65-681A-5ED8-37CC-08CCBBC362BC}"/>
          </ac:spMkLst>
        </pc:spChg>
      </pc:sldChg>
      <pc:sldChg chg="modSp modAnim modNotesTx">
        <pc:chgData name="Umar Lone" userId="f595d8b7-38d8-4368-969a-4ad494059bb7" providerId="ADAL" clId="{52B68089-772D-4600-9D20-CEBE3968EEDF}" dt="2025-04-26T05:01:58.311" v="4343" actId="20577"/>
        <pc:sldMkLst>
          <pc:docMk/>
          <pc:sldMk cId="3688215740" sldId="1678"/>
        </pc:sldMkLst>
        <pc:spChg chg="mod">
          <ac:chgData name="Umar Lone" userId="f595d8b7-38d8-4368-969a-4ad494059bb7" providerId="ADAL" clId="{52B68089-772D-4600-9D20-CEBE3968EEDF}" dt="2025-04-26T05:01:58.311" v="4343" actId="20577"/>
          <ac:spMkLst>
            <pc:docMk/>
            <pc:sldMk cId="3688215740" sldId="1678"/>
            <ac:spMk id="3" creationId="{E94E54D6-CFF1-C92A-BDAF-8494E7C918B2}"/>
          </ac:spMkLst>
        </pc:spChg>
      </pc:sldChg>
      <pc:sldChg chg="modSp mod ord">
        <pc:chgData name="Umar Lone" userId="f595d8b7-38d8-4368-969a-4ad494059bb7" providerId="ADAL" clId="{52B68089-772D-4600-9D20-CEBE3968EEDF}" dt="2025-04-26T05:14:31.180" v="4349" actId="1076"/>
        <pc:sldMkLst>
          <pc:docMk/>
          <pc:sldMk cId="526348825" sldId="1679"/>
        </pc:sldMkLst>
        <pc:grpChg chg="mod">
          <ac:chgData name="Umar Lone" userId="f595d8b7-38d8-4368-969a-4ad494059bb7" providerId="ADAL" clId="{52B68089-772D-4600-9D20-CEBE3968EEDF}" dt="2025-04-26T05:14:20.213" v="4346" actId="1076"/>
          <ac:grpSpMkLst>
            <pc:docMk/>
            <pc:sldMk cId="526348825" sldId="1679"/>
            <ac:grpSpMk id="22" creationId="{E3C6F06A-4357-FE22-419F-6009055E00A7}"/>
          </ac:grpSpMkLst>
        </pc:grpChg>
        <pc:grpChg chg="mod">
          <ac:chgData name="Umar Lone" userId="f595d8b7-38d8-4368-969a-4ad494059bb7" providerId="ADAL" clId="{52B68089-772D-4600-9D20-CEBE3968EEDF}" dt="2025-04-26T05:14:26.723" v="4348" actId="1076"/>
          <ac:grpSpMkLst>
            <pc:docMk/>
            <pc:sldMk cId="526348825" sldId="1679"/>
            <ac:grpSpMk id="23" creationId="{F1DC5A72-DA0B-EACF-3D52-A3AF2D6EF1C7}"/>
          </ac:grpSpMkLst>
        </pc:grpChg>
        <pc:grpChg chg="mod">
          <ac:chgData name="Umar Lone" userId="f595d8b7-38d8-4368-969a-4ad494059bb7" providerId="ADAL" clId="{52B68089-772D-4600-9D20-CEBE3968EEDF}" dt="2025-04-26T05:14:23.364" v="4347" actId="1076"/>
          <ac:grpSpMkLst>
            <pc:docMk/>
            <pc:sldMk cId="526348825" sldId="1679"/>
            <ac:grpSpMk id="24" creationId="{843B853B-38D1-9C7D-5D9E-0216A245B7AE}"/>
          </ac:grpSpMkLst>
        </pc:grpChg>
        <pc:grpChg chg="mod">
          <ac:chgData name="Umar Lone" userId="f595d8b7-38d8-4368-969a-4ad494059bb7" providerId="ADAL" clId="{52B68089-772D-4600-9D20-CEBE3968EEDF}" dt="2025-04-26T05:14:31.180" v="4349" actId="1076"/>
          <ac:grpSpMkLst>
            <pc:docMk/>
            <pc:sldMk cId="526348825" sldId="1679"/>
            <ac:grpSpMk id="25" creationId="{6D6FE34E-F944-3C77-18C8-CCEADBA62A26}"/>
          </ac:grpSpMkLst>
        </pc:grpChg>
      </pc:sldChg>
      <pc:sldChg chg="ord">
        <pc:chgData name="Umar Lone" userId="f595d8b7-38d8-4368-969a-4ad494059bb7" providerId="ADAL" clId="{52B68089-772D-4600-9D20-CEBE3968EEDF}" dt="2025-04-26T08:10:56.805" v="4351"/>
        <pc:sldMkLst>
          <pc:docMk/>
          <pc:sldMk cId="684674809" sldId="1681"/>
        </pc:sldMkLst>
      </pc:sldChg>
      <pc:sldChg chg="mod modShow">
        <pc:chgData name="Umar Lone" userId="f595d8b7-38d8-4368-969a-4ad494059bb7" providerId="ADAL" clId="{52B68089-772D-4600-9D20-CEBE3968EEDF}" dt="2025-04-26T04:44:01.886" v="4298" actId="729"/>
        <pc:sldMkLst>
          <pc:docMk/>
          <pc:sldMk cId="185758422" sldId="1682"/>
        </pc:sldMkLst>
      </pc:sldChg>
      <pc:sldChg chg="modAnim">
        <pc:chgData name="Umar Lone" userId="f595d8b7-38d8-4368-969a-4ad494059bb7" providerId="ADAL" clId="{52B68089-772D-4600-9D20-CEBE3968EEDF}" dt="2025-04-26T08:12:25.149" v="4356"/>
        <pc:sldMkLst>
          <pc:docMk/>
          <pc:sldMk cId="1037982919" sldId="1683"/>
        </pc:sldMkLst>
      </pc:sldChg>
      <pc:sldChg chg="modSp mod">
        <pc:chgData name="Umar Lone" userId="f595d8b7-38d8-4368-969a-4ad494059bb7" providerId="ADAL" clId="{52B68089-772D-4600-9D20-CEBE3968EEDF}" dt="2025-04-26T08:12:22.271" v="4354"/>
        <pc:sldMkLst>
          <pc:docMk/>
          <pc:sldMk cId="3835949556" sldId="1684"/>
        </pc:sldMkLst>
        <pc:spChg chg="mod">
          <ac:chgData name="Umar Lone" userId="f595d8b7-38d8-4368-969a-4ad494059bb7" providerId="ADAL" clId="{52B68089-772D-4600-9D20-CEBE3968EEDF}" dt="2025-04-26T08:12:22.271" v="4354"/>
          <ac:spMkLst>
            <pc:docMk/>
            <pc:sldMk cId="3835949556" sldId="1684"/>
            <ac:spMk id="5" creationId="{AF58A1DD-104C-1383-1E21-B8F18DBFD858}"/>
          </ac:spMkLst>
        </pc:spChg>
      </pc:sldChg>
      <pc:sldChg chg="modSp mod modAnim modNotesTx">
        <pc:chgData name="Umar Lone" userId="f595d8b7-38d8-4368-969a-4ad494059bb7" providerId="ADAL" clId="{52B68089-772D-4600-9D20-CEBE3968EEDF}" dt="2025-04-28T06:25:16.650" v="5048" actId="20577"/>
        <pc:sldMkLst>
          <pc:docMk/>
          <pc:sldMk cId="3243778107" sldId="1692"/>
        </pc:sldMkLst>
        <pc:spChg chg="mod">
          <ac:chgData name="Umar Lone" userId="f595d8b7-38d8-4368-969a-4ad494059bb7" providerId="ADAL" clId="{52B68089-772D-4600-9D20-CEBE3968EEDF}" dt="2025-04-28T06:11:51.155" v="4785" actId="20577"/>
          <ac:spMkLst>
            <pc:docMk/>
            <pc:sldMk cId="3243778107" sldId="1692"/>
            <ac:spMk id="2" creationId="{ABEECA49-B63B-818F-D290-C447F6BA9DC7}"/>
          </ac:spMkLst>
        </pc:spChg>
        <pc:spChg chg="mod">
          <ac:chgData name="Umar Lone" userId="f595d8b7-38d8-4368-969a-4ad494059bb7" providerId="ADAL" clId="{52B68089-772D-4600-9D20-CEBE3968EEDF}" dt="2025-04-28T06:25:16.650" v="5048" actId="20577"/>
          <ac:spMkLst>
            <pc:docMk/>
            <pc:sldMk cId="3243778107" sldId="1692"/>
            <ac:spMk id="3" creationId="{B7429507-718A-922E-2C0B-847CF962816E}"/>
          </ac:spMkLst>
        </pc:spChg>
      </pc:sldChg>
      <pc:sldChg chg="ord modAnim">
        <pc:chgData name="Umar Lone" userId="f595d8b7-38d8-4368-969a-4ad494059bb7" providerId="ADAL" clId="{52B68089-772D-4600-9D20-CEBE3968EEDF}" dt="2025-04-28T04:24:54.634" v="4378"/>
        <pc:sldMkLst>
          <pc:docMk/>
          <pc:sldMk cId="742414999" sldId="1693"/>
        </pc:sldMkLst>
      </pc:sldChg>
      <pc:sldChg chg="modAnim">
        <pc:chgData name="Umar Lone" userId="f595d8b7-38d8-4368-969a-4ad494059bb7" providerId="ADAL" clId="{52B68089-772D-4600-9D20-CEBE3968EEDF}" dt="2025-04-28T06:42:04.225" v="5050"/>
        <pc:sldMkLst>
          <pc:docMk/>
          <pc:sldMk cId="1679888628" sldId="1694"/>
        </pc:sldMkLst>
      </pc:sldChg>
      <pc:sldChg chg="modSp mod">
        <pc:chgData name="Umar Lone" userId="f595d8b7-38d8-4368-969a-4ad494059bb7" providerId="ADAL" clId="{52B68089-772D-4600-9D20-CEBE3968EEDF}" dt="2025-04-28T06:43:47.981" v="5052" actId="1037"/>
        <pc:sldMkLst>
          <pc:docMk/>
          <pc:sldMk cId="2796851465" sldId="1695"/>
        </pc:sldMkLst>
        <pc:spChg chg="mod">
          <ac:chgData name="Umar Lone" userId="f595d8b7-38d8-4368-969a-4ad494059bb7" providerId="ADAL" clId="{52B68089-772D-4600-9D20-CEBE3968EEDF}" dt="2025-04-28T06:43:47.981" v="5052" actId="1037"/>
          <ac:spMkLst>
            <pc:docMk/>
            <pc:sldMk cId="2796851465" sldId="1695"/>
            <ac:spMk id="6" creationId="{888F73F5-C8A3-8C89-941C-83BAC639926F}"/>
          </ac:spMkLst>
        </pc:spChg>
      </pc:sldChg>
      <pc:sldChg chg="modAnim">
        <pc:chgData name="Umar Lone" userId="f595d8b7-38d8-4368-969a-4ad494059bb7" providerId="ADAL" clId="{52B68089-772D-4600-9D20-CEBE3968EEDF}" dt="2025-04-28T07:47:22.184" v="5062"/>
        <pc:sldMkLst>
          <pc:docMk/>
          <pc:sldMk cId="1861555049" sldId="1697"/>
        </pc:sldMkLst>
      </pc:sldChg>
      <pc:sldChg chg="modAnim">
        <pc:chgData name="Umar Lone" userId="f595d8b7-38d8-4368-969a-4ad494059bb7" providerId="ADAL" clId="{52B68089-772D-4600-9D20-CEBE3968EEDF}" dt="2025-04-28T07:47:32.280" v="5063"/>
        <pc:sldMkLst>
          <pc:docMk/>
          <pc:sldMk cId="3832161399" sldId="1698"/>
        </pc:sldMkLst>
      </pc:sldChg>
      <pc:sldChg chg="modSp mod modAnim">
        <pc:chgData name="Umar Lone" userId="f595d8b7-38d8-4368-969a-4ad494059bb7" providerId="ADAL" clId="{52B68089-772D-4600-9D20-CEBE3968EEDF}" dt="2025-04-28T08:31:47.798" v="5137" actId="20577"/>
        <pc:sldMkLst>
          <pc:docMk/>
          <pc:sldMk cId="1684378328" sldId="1700"/>
        </pc:sldMkLst>
        <pc:spChg chg="mod">
          <ac:chgData name="Umar Lone" userId="f595d8b7-38d8-4368-969a-4ad494059bb7" providerId="ADAL" clId="{52B68089-772D-4600-9D20-CEBE3968EEDF}" dt="2025-04-28T08:31:47.798" v="5137" actId="20577"/>
          <ac:spMkLst>
            <pc:docMk/>
            <pc:sldMk cId="1684378328" sldId="1700"/>
            <ac:spMk id="3" creationId="{39488891-D63A-3A59-8E73-BACD0A603BAA}"/>
          </ac:spMkLst>
        </pc:spChg>
      </pc:sldChg>
      <pc:sldChg chg="ord">
        <pc:chgData name="Umar Lone" userId="f595d8b7-38d8-4368-969a-4ad494059bb7" providerId="ADAL" clId="{52B68089-772D-4600-9D20-CEBE3968EEDF}" dt="2025-04-26T09:01:32.145" v="4358"/>
        <pc:sldMkLst>
          <pc:docMk/>
          <pc:sldMk cId="1823689206" sldId="1701"/>
        </pc:sldMkLst>
      </pc:sldChg>
      <pc:sldChg chg="ord">
        <pc:chgData name="Umar Lone" userId="f595d8b7-38d8-4368-969a-4ad494059bb7" providerId="ADAL" clId="{52B68089-772D-4600-9D20-CEBE3968EEDF}" dt="2025-04-28T04:19:21.251" v="4372"/>
        <pc:sldMkLst>
          <pc:docMk/>
          <pc:sldMk cId="3379608970" sldId="1702"/>
        </pc:sldMkLst>
      </pc:sldChg>
      <pc:sldChg chg="modAnim">
        <pc:chgData name="Umar Lone" userId="f595d8b7-38d8-4368-969a-4ad494059bb7" providerId="ADAL" clId="{52B68089-772D-4600-9D20-CEBE3968EEDF}" dt="2025-04-28T09:11:43.807" v="5138"/>
        <pc:sldMkLst>
          <pc:docMk/>
          <pc:sldMk cId="2972845646" sldId="1707"/>
        </pc:sldMkLst>
      </pc:sldChg>
      <pc:sldChg chg="modAnim">
        <pc:chgData name="Umar Lone" userId="f595d8b7-38d8-4368-969a-4ad494059bb7" providerId="ADAL" clId="{52B68089-772D-4600-9D20-CEBE3968EEDF}" dt="2025-04-28T07:47:41.024" v="5064"/>
        <pc:sldMkLst>
          <pc:docMk/>
          <pc:sldMk cId="4008059970" sldId="1713"/>
        </pc:sldMkLst>
      </pc:sldChg>
      <pc:sldChg chg="addSp delSp modSp mod modAnim chgLayout">
        <pc:chgData name="Umar Lone" userId="f595d8b7-38d8-4368-969a-4ad494059bb7" providerId="ADAL" clId="{52B68089-772D-4600-9D20-CEBE3968EEDF}" dt="2025-04-29T08:24:46.250" v="5916" actId="114"/>
        <pc:sldMkLst>
          <pc:docMk/>
          <pc:sldMk cId="3079744722" sldId="1717"/>
        </pc:sldMkLst>
        <pc:spChg chg="mod ord">
          <ac:chgData name="Umar Lone" userId="f595d8b7-38d8-4368-969a-4ad494059bb7" providerId="ADAL" clId="{52B68089-772D-4600-9D20-CEBE3968EEDF}" dt="2025-04-29T08:10:35.178" v="5679" actId="6264"/>
          <ac:spMkLst>
            <pc:docMk/>
            <pc:sldMk cId="3079744722" sldId="1717"/>
            <ac:spMk id="2" creationId="{DABB0A5A-F91C-8B2F-8053-420352DD10B6}"/>
          </ac:spMkLst>
        </pc:spChg>
        <pc:spChg chg="mod ord">
          <ac:chgData name="Umar Lone" userId="f595d8b7-38d8-4368-969a-4ad494059bb7" providerId="ADAL" clId="{52B68089-772D-4600-9D20-CEBE3968EEDF}" dt="2025-04-29T08:24:46.250" v="5916" actId="114"/>
          <ac:spMkLst>
            <pc:docMk/>
            <pc:sldMk cId="3079744722" sldId="1717"/>
            <ac:spMk id="3" creationId="{973671FD-5840-5418-6E3B-AD21011014E8}"/>
          </ac:spMkLst>
        </pc:spChg>
      </pc:sldChg>
      <pc:sldChg chg="modSp mod modAnim">
        <pc:chgData name="Umar Lone" userId="f595d8b7-38d8-4368-969a-4ad494059bb7" providerId="ADAL" clId="{52B68089-772D-4600-9D20-CEBE3968EEDF}" dt="2025-04-30T08:04:51.062" v="6798" actId="20578"/>
        <pc:sldMkLst>
          <pc:docMk/>
          <pc:sldMk cId="2035086623" sldId="1722"/>
        </pc:sldMkLst>
      </pc:sldChg>
      <pc:sldChg chg="modSp mod">
        <pc:chgData name="Umar Lone" userId="f595d8b7-38d8-4368-969a-4ad494059bb7" providerId="ADAL" clId="{52B68089-772D-4600-9D20-CEBE3968EEDF}" dt="2025-04-30T03:36:33.936" v="6432" actId="1076"/>
        <pc:sldMkLst>
          <pc:docMk/>
          <pc:sldMk cId="4063294395" sldId="1723"/>
        </pc:sldMkLst>
        <pc:spChg chg="mod">
          <ac:chgData name="Umar Lone" userId="f595d8b7-38d8-4368-969a-4ad494059bb7" providerId="ADAL" clId="{52B68089-772D-4600-9D20-CEBE3968EEDF}" dt="2025-04-30T03:36:33.936" v="6432" actId="1076"/>
          <ac:spMkLst>
            <pc:docMk/>
            <pc:sldMk cId="4063294395" sldId="1723"/>
            <ac:spMk id="6" creationId="{3B9DA122-35A5-0113-9D86-D2D1CCA02239}"/>
          </ac:spMkLst>
        </pc:spChg>
        <pc:spChg chg="mod">
          <ac:chgData name="Umar Lone" userId="f595d8b7-38d8-4368-969a-4ad494059bb7" providerId="ADAL" clId="{52B68089-772D-4600-9D20-CEBE3968EEDF}" dt="2025-04-30T03:36:22.865" v="6431" actId="1076"/>
          <ac:spMkLst>
            <pc:docMk/>
            <pc:sldMk cId="4063294395" sldId="1723"/>
            <ac:spMk id="7" creationId="{D9D963B6-5EEB-2910-69D4-38D7B8F2D048}"/>
          </ac:spMkLst>
        </pc:spChg>
      </pc:sldChg>
      <pc:sldChg chg="modSp mod modAnim">
        <pc:chgData name="Umar Lone" userId="f595d8b7-38d8-4368-969a-4ad494059bb7" providerId="ADAL" clId="{52B68089-772D-4600-9D20-CEBE3968EEDF}" dt="2025-04-30T07:32:06.632" v="6797" actId="20577"/>
        <pc:sldMkLst>
          <pc:docMk/>
          <pc:sldMk cId="1525558794" sldId="1725"/>
        </pc:sldMkLst>
      </pc:sldChg>
      <pc:sldChg chg="modSp mod modAnim">
        <pc:chgData name="Umar Lone" userId="f595d8b7-38d8-4368-969a-4ad494059bb7" providerId="ADAL" clId="{52B68089-772D-4600-9D20-CEBE3968EEDF}" dt="2025-04-29T10:45:56.297" v="6360" actId="20578"/>
        <pc:sldMkLst>
          <pc:docMk/>
          <pc:sldMk cId="2188631544" sldId="1726"/>
        </pc:sldMkLst>
        <pc:spChg chg="mod">
          <ac:chgData name="Umar Lone" userId="f595d8b7-38d8-4368-969a-4ad494059bb7" providerId="ADAL" clId="{52B68089-772D-4600-9D20-CEBE3968EEDF}" dt="2025-04-29T10:45:56.297" v="6360" actId="20578"/>
          <ac:spMkLst>
            <pc:docMk/>
            <pc:sldMk cId="2188631544" sldId="1726"/>
            <ac:spMk id="3" creationId="{6B687BAD-815E-CEC2-B42B-4AF8CD0B401E}"/>
          </ac:spMkLst>
        </pc:spChg>
      </pc:sldChg>
      <pc:sldChg chg="modSp mod modNotesTx">
        <pc:chgData name="Umar Lone" userId="f595d8b7-38d8-4368-969a-4ad494059bb7" providerId="ADAL" clId="{52B68089-772D-4600-9D20-CEBE3968EEDF}" dt="2025-04-29T10:29:28.589" v="6177"/>
        <pc:sldMkLst>
          <pc:docMk/>
          <pc:sldMk cId="2258630203" sldId="1727"/>
        </pc:sldMkLst>
        <pc:spChg chg="mod">
          <ac:chgData name="Umar Lone" userId="f595d8b7-38d8-4368-969a-4ad494059bb7" providerId="ADAL" clId="{52B68089-772D-4600-9D20-CEBE3968EEDF}" dt="2025-04-29T10:29:26.886" v="6176" actId="21"/>
          <ac:spMkLst>
            <pc:docMk/>
            <pc:sldMk cId="2258630203" sldId="1727"/>
            <ac:spMk id="3" creationId="{DB291DC8-92C1-F22C-683A-7BF62837A0BB}"/>
          </ac:spMkLst>
        </pc:spChg>
      </pc:sldChg>
      <pc:sldChg chg="modSp mod">
        <pc:chgData name="Umar Lone" userId="f595d8b7-38d8-4368-969a-4ad494059bb7" providerId="ADAL" clId="{52B68089-772D-4600-9D20-CEBE3968EEDF}" dt="2025-04-29T03:08:34.581" v="5149" actId="20577"/>
        <pc:sldMkLst>
          <pc:docMk/>
          <pc:sldMk cId="3734386715" sldId="1728"/>
        </pc:sldMkLst>
        <pc:spChg chg="mod">
          <ac:chgData name="Umar Lone" userId="f595d8b7-38d8-4368-969a-4ad494059bb7" providerId="ADAL" clId="{52B68089-772D-4600-9D20-CEBE3968EEDF}" dt="2025-04-29T03:08:34.581" v="5149" actId="20577"/>
          <ac:spMkLst>
            <pc:docMk/>
            <pc:sldMk cId="3734386715" sldId="1728"/>
            <ac:spMk id="5" creationId="{27284450-036F-A3CF-AC87-EB8BA29E8A79}"/>
          </ac:spMkLst>
        </pc:spChg>
      </pc:sldChg>
      <pc:sldChg chg="addSp modSp mod modAnim">
        <pc:chgData name="Umar Lone" userId="f595d8b7-38d8-4368-969a-4ad494059bb7" providerId="ADAL" clId="{52B68089-772D-4600-9D20-CEBE3968EEDF}" dt="2025-04-30T04:17:54.481" v="6462" actId="1076"/>
        <pc:sldMkLst>
          <pc:docMk/>
          <pc:sldMk cId="1934953497" sldId="1731"/>
        </pc:sldMkLst>
        <pc:spChg chg="mod">
          <ac:chgData name="Umar Lone" userId="f595d8b7-38d8-4368-969a-4ad494059bb7" providerId="ADAL" clId="{52B68089-772D-4600-9D20-CEBE3968EEDF}" dt="2025-04-30T03:09:56.648" v="6410" actId="27636"/>
          <ac:spMkLst>
            <pc:docMk/>
            <pc:sldMk cId="1934953497" sldId="1731"/>
            <ac:spMk id="3" creationId="{05484442-AB0D-313A-86B7-768CE8A79454}"/>
          </ac:spMkLst>
        </pc:spChg>
        <pc:spChg chg="add mod">
          <ac:chgData name="Umar Lone" userId="f595d8b7-38d8-4368-969a-4ad494059bb7" providerId="ADAL" clId="{52B68089-772D-4600-9D20-CEBE3968EEDF}" dt="2025-04-30T04:17:54.481" v="6462" actId="1076"/>
          <ac:spMkLst>
            <pc:docMk/>
            <pc:sldMk cId="1934953497" sldId="1731"/>
            <ac:spMk id="5" creationId="{9B16ADD0-5BFB-C889-3202-8A12180CE57C}"/>
          </ac:spMkLst>
        </pc:spChg>
      </pc:sldChg>
      <pc:sldChg chg="modSp mod">
        <pc:chgData name="Umar Lone" userId="f595d8b7-38d8-4368-969a-4ad494059bb7" providerId="ADAL" clId="{52B68089-772D-4600-9D20-CEBE3968EEDF}" dt="2025-04-30T03:34:51.709" v="6430" actId="14100"/>
        <pc:sldMkLst>
          <pc:docMk/>
          <pc:sldMk cId="2316320143" sldId="1732"/>
        </pc:sldMkLst>
        <pc:spChg chg="mod">
          <ac:chgData name="Umar Lone" userId="f595d8b7-38d8-4368-969a-4ad494059bb7" providerId="ADAL" clId="{52B68089-772D-4600-9D20-CEBE3968EEDF}" dt="2025-04-30T03:34:51.709" v="6430" actId="14100"/>
          <ac:spMkLst>
            <pc:docMk/>
            <pc:sldMk cId="2316320143" sldId="1732"/>
            <ac:spMk id="5" creationId="{1BF62E1F-3EE4-213B-2538-AE2CE9ECCAE4}"/>
          </ac:spMkLst>
        </pc:spChg>
      </pc:sldChg>
      <pc:sldChg chg="modSp mod modAnim">
        <pc:chgData name="Umar Lone" userId="f595d8b7-38d8-4368-969a-4ad494059bb7" providerId="ADAL" clId="{52B68089-772D-4600-9D20-CEBE3968EEDF}" dt="2025-04-30T03:33:19.630" v="6412"/>
        <pc:sldMkLst>
          <pc:docMk/>
          <pc:sldMk cId="710899595" sldId="1733"/>
        </pc:sldMkLst>
        <pc:spChg chg="mod">
          <ac:chgData name="Umar Lone" userId="f595d8b7-38d8-4368-969a-4ad494059bb7" providerId="ADAL" clId="{52B68089-772D-4600-9D20-CEBE3968EEDF}" dt="2025-04-30T02:45:57.627" v="6370" actId="15"/>
          <ac:spMkLst>
            <pc:docMk/>
            <pc:sldMk cId="710899595" sldId="1733"/>
            <ac:spMk id="3" creationId="{DAC0E41E-74BD-FD18-6306-7D71A7DDC225}"/>
          </ac:spMkLst>
        </pc:spChg>
      </pc:sldChg>
      <pc:sldChg chg="modSp mod modAnim">
        <pc:chgData name="Umar Lone" userId="f595d8b7-38d8-4368-969a-4ad494059bb7" providerId="ADAL" clId="{52B68089-772D-4600-9D20-CEBE3968EEDF}" dt="2025-04-29T04:24:56.518" v="5484"/>
        <pc:sldMkLst>
          <pc:docMk/>
          <pc:sldMk cId="958738430" sldId="1734"/>
        </pc:sldMkLst>
        <pc:spChg chg="mod">
          <ac:chgData name="Umar Lone" userId="f595d8b7-38d8-4368-969a-4ad494059bb7" providerId="ADAL" clId="{52B68089-772D-4600-9D20-CEBE3968EEDF}" dt="2025-04-29T04:24:44.325" v="5483" actId="114"/>
          <ac:spMkLst>
            <pc:docMk/>
            <pc:sldMk cId="958738430" sldId="1734"/>
            <ac:spMk id="3" creationId="{B5654F00-F0BF-EC71-5BE7-D7808581D4F9}"/>
          </ac:spMkLst>
        </pc:spChg>
        <pc:spChg chg="mod">
          <ac:chgData name="Umar Lone" userId="f595d8b7-38d8-4368-969a-4ad494059bb7" providerId="ADAL" clId="{52B68089-772D-4600-9D20-CEBE3968EEDF}" dt="2025-04-28T15:55:17.835" v="5146" actId="1076"/>
          <ac:spMkLst>
            <pc:docMk/>
            <pc:sldMk cId="958738430" sldId="1734"/>
            <ac:spMk id="5" creationId="{67F9B556-C935-25AC-08FD-104149FE740A}"/>
          </ac:spMkLst>
        </pc:spChg>
      </pc:sldChg>
      <pc:sldChg chg="modSp mod">
        <pc:chgData name="Umar Lone" userId="f595d8b7-38d8-4368-969a-4ad494059bb7" providerId="ADAL" clId="{52B68089-772D-4600-9D20-CEBE3968EEDF}" dt="2025-04-30T03:34:27.136" v="6427" actId="1076"/>
        <pc:sldMkLst>
          <pc:docMk/>
          <pc:sldMk cId="1899754602" sldId="1737"/>
        </pc:sldMkLst>
        <pc:spChg chg="mod">
          <ac:chgData name="Umar Lone" userId="f595d8b7-38d8-4368-969a-4ad494059bb7" providerId="ADAL" clId="{52B68089-772D-4600-9D20-CEBE3968EEDF}" dt="2025-04-30T03:34:27.136" v="6427" actId="1076"/>
          <ac:spMkLst>
            <pc:docMk/>
            <pc:sldMk cId="1899754602" sldId="1737"/>
            <ac:spMk id="6" creationId="{0521B58C-A26A-7CF9-2AB6-F4EF55C2DE5B}"/>
          </ac:spMkLst>
        </pc:spChg>
      </pc:sldChg>
      <pc:sldChg chg="modSp mod modAnim">
        <pc:chgData name="Umar Lone" userId="f595d8b7-38d8-4368-969a-4ad494059bb7" providerId="ADAL" clId="{52B68089-772D-4600-9D20-CEBE3968EEDF}" dt="2025-04-30T07:26:26.643" v="6780" actId="6549"/>
        <pc:sldMkLst>
          <pc:docMk/>
          <pc:sldMk cId="137744065" sldId="1739"/>
        </pc:sldMkLst>
      </pc:sldChg>
      <pc:sldChg chg="modSp mod modAnim">
        <pc:chgData name="Umar Lone" userId="f595d8b7-38d8-4368-969a-4ad494059bb7" providerId="ADAL" clId="{52B68089-772D-4600-9D20-CEBE3968EEDF}" dt="2025-04-30T07:25:50.487" v="6775" actId="1076"/>
        <pc:sldMkLst>
          <pc:docMk/>
          <pc:sldMk cId="3246807311" sldId="1740"/>
        </pc:sldMkLst>
      </pc:sldChg>
      <pc:sldChg chg="modSp mod modAnim">
        <pc:chgData name="Umar Lone" userId="f595d8b7-38d8-4368-969a-4ad494059bb7" providerId="ADAL" clId="{52B68089-772D-4600-9D20-CEBE3968EEDF}" dt="2025-04-30T08:08:08.293" v="6800"/>
        <pc:sldMkLst>
          <pc:docMk/>
          <pc:sldMk cId="2008346660" sldId="1741"/>
        </pc:sldMkLst>
      </pc:sldChg>
      <pc:sldChg chg="modAnim">
        <pc:chgData name="Umar Lone" userId="f595d8b7-38d8-4368-969a-4ad494059bb7" providerId="ADAL" clId="{52B68089-772D-4600-9D20-CEBE3968EEDF}" dt="2025-05-01T07:06:09.163" v="6807"/>
        <pc:sldMkLst>
          <pc:docMk/>
          <pc:sldMk cId="3772588612" sldId="1744"/>
        </pc:sldMkLst>
      </pc:sldChg>
      <pc:sldChg chg="modSp modAnim">
        <pc:chgData name="Umar Lone" userId="f595d8b7-38d8-4368-969a-4ad494059bb7" providerId="ADAL" clId="{52B68089-772D-4600-9D20-CEBE3968EEDF}" dt="2025-05-01T07:09:39.801" v="6810" actId="6549"/>
        <pc:sldMkLst>
          <pc:docMk/>
          <pc:sldMk cId="67907496" sldId="1745"/>
        </pc:sldMkLst>
      </pc:sldChg>
      <pc:sldChg chg="modSp mod">
        <pc:chgData name="Umar Lone" userId="f595d8b7-38d8-4368-969a-4ad494059bb7" providerId="ADAL" clId="{52B68089-772D-4600-9D20-CEBE3968EEDF}" dt="2025-04-07T05:17:57.211" v="358" actId="27636"/>
        <pc:sldMkLst>
          <pc:docMk/>
          <pc:sldMk cId="4164403250" sldId="1747"/>
        </pc:sldMkLst>
      </pc:sldChg>
      <pc:sldChg chg="modSp mod">
        <pc:chgData name="Umar Lone" userId="f595d8b7-38d8-4368-969a-4ad494059bb7" providerId="ADAL" clId="{52B68089-772D-4600-9D20-CEBE3968EEDF}" dt="2025-04-28T07:21:17.748" v="5057" actId="404"/>
        <pc:sldMkLst>
          <pc:docMk/>
          <pc:sldMk cId="1057712795" sldId="1750"/>
        </pc:sldMkLst>
      </pc:sldChg>
      <pc:sldChg chg="modSp mod">
        <pc:chgData name="Umar Lone" userId="f595d8b7-38d8-4368-969a-4ad494059bb7" providerId="ADAL" clId="{52B68089-772D-4600-9D20-CEBE3968EEDF}" dt="2025-04-28T07:21:30.418" v="5058" actId="1076"/>
        <pc:sldMkLst>
          <pc:docMk/>
          <pc:sldMk cId="1445577485" sldId="1756"/>
        </pc:sldMkLst>
      </pc:sldChg>
      <pc:sldChg chg="modSp add modAnim">
        <pc:chgData name="Umar Lone" userId="f595d8b7-38d8-4368-969a-4ad494059bb7" providerId="ADAL" clId="{52B68089-772D-4600-9D20-CEBE3968EEDF}" dt="2025-05-01T12:07:40.481" v="6979" actId="20577"/>
        <pc:sldMkLst>
          <pc:docMk/>
          <pc:sldMk cId="2139537167" sldId="1759"/>
        </pc:sldMkLst>
      </pc:sldChg>
      <pc:sldChg chg="modSp del mod modAnim modNotesTx">
        <pc:chgData name="Umar Lone" userId="f595d8b7-38d8-4368-969a-4ad494059bb7" providerId="ADAL" clId="{52B68089-772D-4600-9D20-CEBE3968EEDF}" dt="2025-05-01T06:53:34.449" v="6804" actId="2696"/>
        <pc:sldMkLst>
          <pc:docMk/>
          <pc:sldMk cId="4058707420" sldId="1759"/>
        </pc:sldMkLst>
      </pc:sldChg>
      <pc:sldChg chg="del">
        <pc:chgData name="Umar Lone" userId="f595d8b7-38d8-4368-969a-4ad494059bb7" providerId="ADAL" clId="{52B68089-772D-4600-9D20-CEBE3968EEDF}" dt="2025-05-01T06:53:34.449" v="6804" actId="2696"/>
        <pc:sldMkLst>
          <pc:docMk/>
          <pc:sldMk cId="1142208757" sldId="1761"/>
        </pc:sldMkLst>
      </pc:sldChg>
      <pc:sldChg chg="modSp add mod">
        <pc:chgData name="Umar Lone" userId="f595d8b7-38d8-4368-969a-4ad494059bb7" providerId="ADAL" clId="{52B68089-772D-4600-9D20-CEBE3968EEDF}" dt="2025-05-01T12:01:21.915" v="6820" actId="14100"/>
        <pc:sldMkLst>
          <pc:docMk/>
          <pc:sldMk cId="3483927181" sldId="1761"/>
        </pc:sldMkLst>
      </pc:sldChg>
      <pc:sldChg chg="del">
        <pc:chgData name="Umar Lone" userId="f595d8b7-38d8-4368-969a-4ad494059bb7" providerId="ADAL" clId="{52B68089-772D-4600-9D20-CEBE3968EEDF}" dt="2025-05-01T06:53:34.449" v="6804" actId="2696"/>
        <pc:sldMkLst>
          <pc:docMk/>
          <pc:sldMk cId="521638926" sldId="1762"/>
        </pc:sldMkLst>
      </pc:sldChg>
      <pc:sldChg chg="add">
        <pc:chgData name="Umar Lone" userId="f595d8b7-38d8-4368-969a-4ad494059bb7" providerId="ADAL" clId="{52B68089-772D-4600-9D20-CEBE3968EEDF}" dt="2025-05-01T06:53:42.741" v="6805"/>
        <pc:sldMkLst>
          <pc:docMk/>
          <pc:sldMk cId="3337518769" sldId="1762"/>
        </pc:sldMkLst>
      </pc:sldChg>
      <pc:sldChg chg="add">
        <pc:chgData name="Umar Lone" userId="f595d8b7-38d8-4368-969a-4ad494059bb7" providerId="ADAL" clId="{52B68089-772D-4600-9D20-CEBE3968EEDF}" dt="2025-05-01T06:53:42.741" v="6805"/>
        <pc:sldMkLst>
          <pc:docMk/>
          <pc:sldMk cId="2511216046" sldId="1763"/>
        </pc:sldMkLst>
      </pc:sldChg>
      <pc:sldChg chg="del">
        <pc:chgData name="Umar Lone" userId="f595d8b7-38d8-4368-969a-4ad494059bb7" providerId="ADAL" clId="{52B68089-772D-4600-9D20-CEBE3968EEDF}" dt="2025-05-01T06:53:34.449" v="6804" actId="2696"/>
        <pc:sldMkLst>
          <pc:docMk/>
          <pc:sldMk cId="3830166808" sldId="1763"/>
        </pc:sldMkLst>
      </pc:sldChg>
      <pc:sldChg chg="modSp new mod modAnim modNotesTx">
        <pc:chgData name="Umar Lone" userId="f595d8b7-38d8-4368-969a-4ad494059bb7" providerId="ADAL" clId="{52B68089-772D-4600-9D20-CEBE3968EEDF}" dt="2025-04-08T02:55:31.142" v="718" actId="27636"/>
        <pc:sldMkLst>
          <pc:docMk/>
          <pc:sldMk cId="3687268840" sldId="1778"/>
        </pc:sldMkLst>
      </pc:sldChg>
      <pc:sldChg chg="addSp modSp new mod">
        <pc:chgData name="Umar Lone" userId="f595d8b7-38d8-4368-969a-4ad494059bb7" providerId="ADAL" clId="{52B68089-772D-4600-9D20-CEBE3968EEDF}" dt="2025-04-08T04:30:20.832" v="770" actId="1076"/>
        <pc:sldMkLst>
          <pc:docMk/>
          <pc:sldMk cId="1665814837" sldId="1779"/>
        </pc:sldMkLst>
      </pc:sldChg>
      <pc:sldChg chg="modSp new mod modAnim">
        <pc:chgData name="Umar Lone" userId="f595d8b7-38d8-4368-969a-4ad494059bb7" providerId="ADAL" clId="{52B68089-772D-4600-9D20-CEBE3968EEDF}" dt="2025-04-09T03:53:13.459" v="1081"/>
        <pc:sldMkLst>
          <pc:docMk/>
          <pc:sldMk cId="1591310660" sldId="1780"/>
        </pc:sldMkLst>
      </pc:sldChg>
      <pc:sldChg chg="modSp new del mod">
        <pc:chgData name="Umar Lone" userId="f595d8b7-38d8-4368-969a-4ad494059bb7" providerId="ADAL" clId="{52B68089-772D-4600-9D20-CEBE3968EEDF}" dt="2025-04-09T03:03:09.998" v="1053" actId="47"/>
        <pc:sldMkLst>
          <pc:docMk/>
          <pc:sldMk cId="217893837" sldId="1781"/>
        </pc:sldMkLst>
      </pc:sldChg>
      <pc:sldChg chg="modSp new mod modAnim">
        <pc:chgData name="Umar Lone" userId="f595d8b7-38d8-4368-969a-4ad494059bb7" providerId="ADAL" clId="{52B68089-772D-4600-9D20-CEBE3968EEDF}" dt="2025-04-09T06:13:54.884" v="1326"/>
        <pc:sldMkLst>
          <pc:docMk/>
          <pc:sldMk cId="1808793964" sldId="1781"/>
        </pc:sldMkLst>
      </pc:sldChg>
      <pc:sldChg chg="addSp modSp new mod modClrScheme modAnim chgLayout">
        <pc:chgData name="Umar Lone" userId="f595d8b7-38d8-4368-969a-4ad494059bb7" providerId="ADAL" clId="{52B68089-772D-4600-9D20-CEBE3968EEDF}" dt="2025-04-09T07:05:50.709" v="1565"/>
        <pc:sldMkLst>
          <pc:docMk/>
          <pc:sldMk cId="2781182453" sldId="1782"/>
        </pc:sldMkLst>
      </pc:sldChg>
      <pc:sldChg chg="addSp delSp modSp new mod modClrScheme modAnim chgLayout">
        <pc:chgData name="Umar Lone" userId="f595d8b7-38d8-4368-969a-4ad494059bb7" providerId="ADAL" clId="{52B68089-772D-4600-9D20-CEBE3968EEDF}" dt="2025-04-09T10:15:57.269" v="1906" actId="5793"/>
        <pc:sldMkLst>
          <pc:docMk/>
          <pc:sldMk cId="55116216" sldId="1783"/>
        </pc:sldMkLst>
      </pc:sldChg>
      <pc:sldChg chg="addSp delSp modSp new mod modClrScheme modAnim chgLayout">
        <pc:chgData name="Umar Lone" userId="f595d8b7-38d8-4368-969a-4ad494059bb7" providerId="ADAL" clId="{52B68089-772D-4600-9D20-CEBE3968EEDF}" dt="2025-04-10T03:37:06.643" v="1993"/>
        <pc:sldMkLst>
          <pc:docMk/>
          <pc:sldMk cId="3941691182" sldId="1784"/>
        </pc:sldMkLst>
      </pc:sldChg>
      <pc:sldChg chg="addSp delSp modSp new mod modClrScheme chgLayout">
        <pc:chgData name="Umar Lone" userId="f595d8b7-38d8-4368-969a-4ad494059bb7" providerId="ADAL" clId="{52B68089-772D-4600-9D20-CEBE3968EEDF}" dt="2025-04-10T04:32:12.208" v="2062" actId="478"/>
        <pc:sldMkLst>
          <pc:docMk/>
          <pc:sldMk cId="1006838575" sldId="1785"/>
        </pc:sldMkLst>
      </pc:sldChg>
      <pc:sldChg chg="modSp new mod modAnim">
        <pc:chgData name="Umar Lone" userId="f595d8b7-38d8-4368-969a-4ad494059bb7" providerId="ADAL" clId="{52B68089-772D-4600-9D20-CEBE3968EEDF}" dt="2025-04-23T03:20:08.793" v="2818" actId="15"/>
        <pc:sldMkLst>
          <pc:docMk/>
          <pc:sldMk cId="3006108578" sldId="1787"/>
        </pc:sldMkLst>
      </pc:sldChg>
      <pc:sldChg chg="addSp delSp modSp new mod modClrScheme modAnim chgLayout">
        <pc:chgData name="Umar Lone" userId="f595d8b7-38d8-4368-969a-4ad494059bb7" providerId="ADAL" clId="{52B68089-772D-4600-9D20-CEBE3968EEDF}" dt="2025-04-23T05:40:53.872" v="3756" actId="20577"/>
        <pc:sldMkLst>
          <pc:docMk/>
          <pc:sldMk cId="1076236636" sldId="1788"/>
        </pc:sldMkLst>
      </pc:sldChg>
      <pc:sldChg chg="modSp new mod modAnim">
        <pc:chgData name="Umar Lone" userId="f595d8b7-38d8-4368-969a-4ad494059bb7" providerId="ADAL" clId="{52B68089-772D-4600-9D20-CEBE3968EEDF}" dt="2025-04-23T05:38:09.727" v="3724" actId="20577"/>
        <pc:sldMkLst>
          <pc:docMk/>
          <pc:sldMk cId="1607177956" sldId="1789"/>
        </pc:sldMkLst>
      </pc:sldChg>
      <pc:sldChg chg="addSp delSp modSp new mod modClrScheme modAnim chgLayout">
        <pc:chgData name="Umar Lone" userId="f595d8b7-38d8-4368-969a-4ad494059bb7" providerId="ADAL" clId="{52B68089-772D-4600-9D20-CEBE3968EEDF}" dt="2025-04-23T05:49:14.046" v="4171" actId="20577"/>
        <pc:sldMkLst>
          <pc:docMk/>
          <pc:sldMk cId="3971332843" sldId="1790"/>
        </pc:sldMkLst>
      </pc:sldChg>
      <pc:sldChg chg="addSp modSp new mod modClrScheme modAnim chgLayout">
        <pc:chgData name="Umar Lone" userId="f595d8b7-38d8-4368-969a-4ad494059bb7" providerId="ADAL" clId="{52B68089-772D-4600-9D20-CEBE3968EEDF}" dt="2025-04-28T06:20:00.972" v="4993" actId="20577"/>
        <pc:sldMkLst>
          <pc:docMk/>
          <pc:sldMk cId="16446622" sldId="1791"/>
        </pc:sldMkLst>
        <pc:spChg chg="mod ord">
          <ac:chgData name="Umar Lone" userId="f595d8b7-38d8-4368-969a-4ad494059bb7" providerId="ADAL" clId="{52B68089-772D-4600-9D20-CEBE3968EEDF}" dt="2025-04-28T06:10:18.139" v="4580" actId="20577"/>
          <ac:spMkLst>
            <pc:docMk/>
            <pc:sldMk cId="16446622" sldId="1791"/>
            <ac:spMk id="2" creationId="{AB839611-1D15-B78E-5718-94C1864A9F6E}"/>
          </ac:spMkLst>
        </pc:spChg>
        <pc:spChg chg="add mod ord">
          <ac:chgData name="Umar Lone" userId="f595d8b7-38d8-4368-969a-4ad494059bb7" providerId="ADAL" clId="{52B68089-772D-4600-9D20-CEBE3968EEDF}" dt="2025-04-28T06:20:00.972" v="4993" actId="20577"/>
          <ac:spMkLst>
            <pc:docMk/>
            <pc:sldMk cId="16446622" sldId="1791"/>
            <ac:spMk id="3" creationId="{1F2227D4-AE32-64EB-B15A-49D55B04B9C5}"/>
          </ac:spMkLst>
        </pc:spChg>
      </pc:sldChg>
      <pc:sldChg chg="addSp delSp modSp new mod modClrScheme chgLayout">
        <pc:chgData name="Umar Lone" userId="f595d8b7-38d8-4368-969a-4ad494059bb7" providerId="ADAL" clId="{52B68089-772D-4600-9D20-CEBE3968EEDF}" dt="2025-04-29T03:49:20.236" v="5414" actId="20577"/>
        <pc:sldMkLst>
          <pc:docMk/>
          <pc:sldMk cId="4165567860" sldId="1792"/>
        </pc:sldMkLst>
      </pc:sldChg>
      <pc:sldChg chg="add mod modShow">
        <pc:chgData name="Umar Lone" userId="f595d8b7-38d8-4368-969a-4ad494059bb7" providerId="ADAL" clId="{52B68089-772D-4600-9D20-CEBE3968EEDF}" dt="2025-04-29T08:10:58.578" v="5681" actId="729"/>
        <pc:sldMkLst>
          <pc:docMk/>
          <pc:sldMk cId="4034776540" sldId="1793"/>
        </pc:sldMkLst>
      </pc:sldChg>
      <pc:sldChg chg="modSp add mod">
        <pc:chgData name="Umar Lone" userId="f595d8b7-38d8-4368-969a-4ad494059bb7" providerId="ADAL" clId="{52B68089-772D-4600-9D20-CEBE3968EEDF}" dt="2025-04-30T03:44:14.838" v="6435" actId="20577"/>
        <pc:sldMkLst>
          <pc:docMk/>
          <pc:sldMk cId="3286465931" sldId="1795"/>
        </pc:sldMkLst>
        <pc:spChg chg="mod">
          <ac:chgData name="Umar Lone" userId="f595d8b7-38d8-4368-969a-4ad494059bb7" providerId="ADAL" clId="{52B68089-772D-4600-9D20-CEBE3968EEDF}" dt="2025-04-30T03:44:14.838" v="6435" actId="20577"/>
          <ac:spMkLst>
            <pc:docMk/>
            <pc:sldMk cId="3286465931" sldId="1795"/>
            <ac:spMk id="6" creationId="{E24D2168-67AF-0333-F158-4F4BAC10069B}"/>
          </ac:spMkLst>
        </pc:spChg>
      </pc:sldChg>
      <pc:sldChg chg="addSp delSp modSp new mod modClrScheme modAnim chgLayout">
        <pc:chgData name="Umar Lone" userId="f595d8b7-38d8-4368-969a-4ad494059bb7" providerId="ADAL" clId="{52B68089-772D-4600-9D20-CEBE3968EEDF}" dt="2025-05-01T12:04:32.485" v="6977" actId="1076"/>
        <pc:sldMkLst>
          <pc:docMk/>
          <pc:sldMk cId="299263681" sldId="1796"/>
        </pc:sldMkLst>
      </pc:sldChg>
      <pc:sldChg chg="new del">
        <pc:chgData name="Umar Lone" userId="f595d8b7-38d8-4368-969a-4ad494059bb7" providerId="ADAL" clId="{52B68089-772D-4600-9D20-CEBE3968EEDF}" dt="2025-04-30T04:34:22.646" v="6464" actId="680"/>
        <pc:sldMkLst>
          <pc:docMk/>
          <pc:sldMk cId="3100055662" sldId="1796"/>
        </pc:sldMkLst>
      </pc:sldChg>
      <pc:sldChg chg="addSp modSp new mod modClrScheme modAnim chgLayout">
        <pc:chgData name="Umar Lone" userId="f595d8b7-38d8-4368-969a-4ad494059bb7" providerId="ADAL" clId="{52B68089-772D-4600-9D20-CEBE3968EEDF}" dt="2025-05-01T12:20:13.422" v="7497" actId="20577"/>
        <pc:sldMkLst>
          <pc:docMk/>
          <pc:sldMk cId="3368665856" sldId="1797"/>
        </pc:sldMkLst>
      </pc:sldChg>
      <pc:sldMasterChg chg="modTransition modSldLayout">
        <pc:chgData name="Umar Lone" userId="f595d8b7-38d8-4368-969a-4ad494059bb7" providerId="ADAL" clId="{52B68089-772D-4600-9D20-CEBE3968EEDF}" dt="2025-03-20T06:03:35.417" v="17"/>
        <pc:sldMasterMkLst>
          <pc:docMk/>
          <pc:sldMasterMk cId="1046593797" sldId="2147483660"/>
        </pc:sldMasterMkLst>
        <pc:sldLayoutChg chg="modTransition">
          <pc:chgData name="Umar Lone" userId="f595d8b7-38d8-4368-969a-4ad494059bb7" providerId="ADAL" clId="{52B68089-772D-4600-9D20-CEBE3968EEDF}" dt="2025-03-20T06:03:35.417" v="17"/>
          <pc:sldLayoutMkLst>
            <pc:docMk/>
            <pc:sldMasterMk cId="1046593797" sldId="2147483660"/>
            <pc:sldLayoutMk cId="1327254340" sldId="2147483661"/>
          </pc:sldLayoutMkLst>
        </pc:sldLayoutChg>
        <pc:sldLayoutChg chg="modTransition">
          <pc:chgData name="Umar Lone" userId="f595d8b7-38d8-4368-969a-4ad494059bb7" providerId="ADAL" clId="{52B68089-772D-4600-9D20-CEBE3968EEDF}" dt="2025-03-20T06:03:35.417" v="17"/>
          <pc:sldLayoutMkLst>
            <pc:docMk/>
            <pc:sldMasterMk cId="1046593797" sldId="2147483660"/>
            <pc:sldLayoutMk cId="1124636145" sldId="2147483662"/>
          </pc:sldLayoutMkLst>
        </pc:sldLayoutChg>
        <pc:sldLayoutChg chg="modTransition">
          <pc:chgData name="Umar Lone" userId="f595d8b7-38d8-4368-969a-4ad494059bb7" providerId="ADAL" clId="{52B68089-772D-4600-9D20-CEBE3968EEDF}" dt="2025-03-20T06:03:35.417" v="17"/>
          <pc:sldLayoutMkLst>
            <pc:docMk/>
            <pc:sldMasterMk cId="1046593797" sldId="2147483660"/>
            <pc:sldLayoutMk cId="452308894" sldId="2147483663"/>
          </pc:sldLayoutMkLst>
        </pc:sldLayoutChg>
        <pc:sldLayoutChg chg="modTransition">
          <pc:chgData name="Umar Lone" userId="f595d8b7-38d8-4368-969a-4ad494059bb7" providerId="ADAL" clId="{52B68089-772D-4600-9D20-CEBE3968EEDF}" dt="2025-03-20T06:03:35.417" v="17"/>
          <pc:sldLayoutMkLst>
            <pc:docMk/>
            <pc:sldMasterMk cId="1046593797" sldId="2147483660"/>
            <pc:sldLayoutMk cId="1606030306" sldId="2147483664"/>
          </pc:sldLayoutMkLst>
        </pc:sldLayoutChg>
        <pc:sldLayoutChg chg="modTransition">
          <pc:chgData name="Umar Lone" userId="f595d8b7-38d8-4368-969a-4ad494059bb7" providerId="ADAL" clId="{52B68089-772D-4600-9D20-CEBE3968EEDF}" dt="2025-03-20T06:03:35.417" v="17"/>
          <pc:sldLayoutMkLst>
            <pc:docMk/>
            <pc:sldMasterMk cId="1046593797" sldId="2147483660"/>
            <pc:sldLayoutMk cId="363371366" sldId="2147483665"/>
          </pc:sldLayoutMkLst>
        </pc:sldLayoutChg>
        <pc:sldLayoutChg chg="modTransition">
          <pc:chgData name="Umar Lone" userId="f595d8b7-38d8-4368-969a-4ad494059bb7" providerId="ADAL" clId="{52B68089-772D-4600-9D20-CEBE3968EEDF}" dt="2025-03-20T06:03:35.417" v="17"/>
          <pc:sldLayoutMkLst>
            <pc:docMk/>
            <pc:sldMasterMk cId="1046593797" sldId="2147483660"/>
            <pc:sldLayoutMk cId="3647956226" sldId="2147483666"/>
          </pc:sldLayoutMkLst>
        </pc:sldLayoutChg>
        <pc:sldLayoutChg chg="modTransition">
          <pc:chgData name="Umar Lone" userId="f595d8b7-38d8-4368-969a-4ad494059bb7" providerId="ADAL" clId="{52B68089-772D-4600-9D20-CEBE3968EEDF}" dt="2025-03-20T06:03:35.417" v="17"/>
          <pc:sldLayoutMkLst>
            <pc:docMk/>
            <pc:sldMasterMk cId="1046593797" sldId="2147483660"/>
            <pc:sldLayoutMk cId="1173117920" sldId="2147483667"/>
          </pc:sldLayoutMkLst>
        </pc:sldLayoutChg>
        <pc:sldLayoutChg chg="modTransition">
          <pc:chgData name="Umar Lone" userId="f595d8b7-38d8-4368-969a-4ad494059bb7" providerId="ADAL" clId="{52B68089-772D-4600-9D20-CEBE3968EEDF}" dt="2025-03-20T06:03:35.417" v="17"/>
          <pc:sldLayoutMkLst>
            <pc:docMk/>
            <pc:sldMasterMk cId="1046593797" sldId="2147483660"/>
            <pc:sldLayoutMk cId="1930762463" sldId="2147483668"/>
          </pc:sldLayoutMkLst>
        </pc:sldLayoutChg>
        <pc:sldLayoutChg chg="modTransition">
          <pc:chgData name="Umar Lone" userId="f595d8b7-38d8-4368-969a-4ad494059bb7" providerId="ADAL" clId="{52B68089-772D-4600-9D20-CEBE3968EEDF}" dt="2025-03-20T06:03:35.417" v="17"/>
          <pc:sldLayoutMkLst>
            <pc:docMk/>
            <pc:sldMasterMk cId="1046593797" sldId="2147483660"/>
            <pc:sldLayoutMk cId="1390229652" sldId="2147483669"/>
          </pc:sldLayoutMkLst>
        </pc:sldLayoutChg>
        <pc:sldLayoutChg chg="modTransition">
          <pc:chgData name="Umar Lone" userId="f595d8b7-38d8-4368-969a-4ad494059bb7" providerId="ADAL" clId="{52B68089-772D-4600-9D20-CEBE3968EEDF}" dt="2025-03-20T06:03:35.417" v="17"/>
          <pc:sldLayoutMkLst>
            <pc:docMk/>
            <pc:sldMasterMk cId="1046593797" sldId="2147483660"/>
            <pc:sldLayoutMk cId="3200959990" sldId="2147483670"/>
          </pc:sldLayoutMkLst>
        </pc:sldLayoutChg>
        <pc:sldLayoutChg chg="modTransition">
          <pc:chgData name="Umar Lone" userId="f595d8b7-38d8-4368-969a-4ad494059bb7" providerId="ADAL" clId="{52B68089-772D-4600-9D20-CEBE3968EEDF}" dt="2025-03-20T06:03:35.417" v="17"/>
          <pc:sldLayoutMkLst>
            <pc:docMk/>
            <pc:sldMasterMk cId="1046593797" sldId="2147483660"/>
            <pc:sldLayoutMk cId="4123037432" sldId="2147483671"/>
          </pc:sldLayoutMkLst>
        </pc:sldLayoutChg>
      </pc:sldMasterChg>
    </pc:docChg>
  </pc:docChgLst>
  <pc:docChgLst>
    <pc:chgData name="Umar Lone" userId="f595d8b7-38d8-4368-969a-4ad494059bb7" providerId="ADAL" clId="{95FB6D6B-2C42-4352-A11C-044D1B5E96B0}"/>
    <pc:docChg chg="undo custSel addSld delSld modSld sldOrd addSection modSection">
      <pc:chgData name="Umar Lone" userId="f595d8b7-38d8-4368-969a-4ad494059bb7" providerId="ADAL" clId="{95FB6D6B-2C42-4352-A11C-044D1B5E96B0}" dt="2025-06-02T09:40:35.894" v="4664" actId="478"/>
      <pc:docMkLst>
        <pc:docMk/>
      </pc:docMkLst>
      <pc:sldChg chg="add modTransition">
        <pc:chgData name="Umar Lone" userId="f595d8b7-38d8-4368-969a-4ad494059bb7" providerId="ADAL" clId="{95FB6D6B-2C42-4352-A11C-044D1B5E96B0}" dt="2025-05-20T05:57:25.806" v="3153"/>
        <pc:sldMkLst>
          <pc:docMk/>
          <pc:sldMk cId="1128834644" sldId="316"/>
        </pc:sldMkLst>
      </pc:sldChg>
      <pc:sldChg chg="modSp add mod modTransition modAnim modNotesTx">
        <pc:chgData name="Umar Lone" userId="f595d8b7-38d8-4368-969a-4ad494059bb7" providerId="ADAL" clId="{95FB6D6B-2C42-4352-A11C-044D1B5E96B0}" dt="2025-05-22T07:54:54.864" v="4594" actId="20577"/>
        <pc:sldMkLst>
          <pc:docMk/>
          <pc:sldMk cId="909373969" sldId="318"/>
        </pc:sldMkLst>
      </pc:sldChg>
      <pc:sldChg chg="add modTransition">
        <pc:chgData name="Umar Lone" userId="f595d8b7-38d8-4368-969a-4ad494059bb7" providerId="ADAL" clId="{95FB6D6B-2C42-4352-A11C-044D1B5E96B0}" dt="2025-05-20T05:57:25.806" v="3153"/>
        <pc:sldMkLst>
          <pc:docMk/>
          <pc:sldMk cId="41499523" sldId="319"/>
        </pc:sldMkLst>
      </pc:sldChg>
      <pc:sldChg chg="modSp modAnim">
        <pc:chgData name="Umar Lone" userId="f595d8b7-38d8-4368-969a-4ad494059bb7" providerId="ADAL" clId="{95FB6D6B-2C42-4352-A11C-044D1B5E96B0}" dt="2025-05-22T05:12:22.427" v="4511" actId="20577"/>
        <pc:sldMkLst>
          <pc:docMk/>
          <pc:sldMk cId="3772588612" sldId="1744"/>
        </pc:sldMkLst>
      </pc:sldChg>
      <pc:sldChg chg="modSp mod modAnim">
        <pc:chgData name="Umar Lone" userId="f595d8b7-38d8-4368-969a-4ad494059bb7" providerId="ADAL" clId="{95FB6D6B-2C42-4352-A11C-044D1B5E96B0}" dt="2025-05-15T03:35:28.883" v="729" actId="114"/>
        <pc:sldMkLst>
          <pc:docMk/>
          <pc:sldMk cId="4164403250" sldId="1747"/>
        </pc:sldMkLst>
      </pc:sldChg>
      <pc:sldChg chg="modSp mod">
        <pc:chgData name="Umar Lone" userId="f595d8b7-38d8-4368-969a-4ad494059bb7" providerId="ADAL" clId="{95FB6D6B-2C42-4352-A11C-044D1B5E96B0}" dt="2025-05-15T03:33:42.496" v="524" actId="20577"/>
        <pc:sldMkLst>
          <pc:docMk/>
          <pc:sldMk cId="199616627" sldId="1748"/>
        </pc:sldMkLst>
      </pc:sldChg>
      <pc:sldChg chg="modSp modAnim">
        <pc:chgData name="Umar Lone" userId="f595d8b7-38d8-4368-969a-4ad494059bb7" providerId="ADAL" clId="{95FB6D6B-2C42-4352-A11C-044D1B5E96B0}" dt="2025-05-15T10:06:53.724" v="1089" actId="20577"/>
        <pc:sldMkLst>
          <pc:docMk/>
          <pc:sldMk cId="497973961" sldId="1749"/>
        </pc:sldMkLst>
      </pc:sldChg>
      <pc:sldChg chg="modAnim">
        <pc:chgData name="Umar Lone" userId="f595d8b7-38d8-4368-969a-4ad494059bb7" providerId="ADAL" clId="{95FB6D6B-2C42-4352-A11C-044D1B5E96B0}" dt="2025-05-15T10:00:07.827" v="1087"/>
        <pc:sldMkLst>
          <pc:docMk/>
          <pc:sldMk cId="914339778" sldId="1751"/>
        </pc:sldMkLst>
      </pc:sldChg>
      <pc:sldChg chg="modSp add del mod">
        <pc:chgData name="Umar Lone" userId="f595d8b7-38d8-4368-969a-4ad494059bb7" providerId="ADAL" clId="{95FB6D6B-2C42-4352-A11C-044D1B5E96B0}" dt="2025-05-17T05:03:28.412" v="1122" actId="47"/>
        <pc:sldMkLst>
          <pc:docMk/>
          <pc:sldMk cId="180290590" sldId="1753"/>
        </pc:sldMkLst>
      </pc:sldChg>
      <pc:sldChg chg="modSp mod">
        <pc:chgData name="Umar Lone" userId="f595d8b7-38d8-4368-969a-4ad494059bb7" providerId="ADAL" clId="{95FB6D6B-2C42-4352-A11C-044D1B5E96B0}" dt="2025-05-14T09:59:53.476" v="454" actId="20577"/>
        <pc:sldMkLst>
          <pc:docMk/>
          <pc:sldMk cId="2352239762" sldId="1754"/>
        </pc:sldMkLst>
      </pc:sldChg>
      <pc:sldChg chg="modSp mod modAnim">
        <pc:chgData name="Umar Lone" userId="f595d8b7-38d8-4368-969a-4ad494059bb7" providerId="ADAL" clId="{95FB6D6B-2C42-4352-A11C-044D1B5E96B0}" dt="2025-05-17T05:13:11.411" v="1460" actId="27636"/>
        <pc:sldMkLst>
          <pc:docMk/>
          <pc:sldMk cId="1352240332" sldId="1755"/>
        </pc:sldMkLst>
      </pc:sldChg>
      <pc:sldChg chg="addSp delSp modSp mod modAnim chgLayout modNotesTx">
        <pc:chgData name="Umar Lone" userId="f595d8b7-38d8-4368-969a-4ad494059bb7" providerId="ADAL" clId="{95FB6D6B-2C42-4352-A11C-044D1B5E96B0}" dt="2025-05-20T04:19:41.126" v="3137"/>
        <pc:sldMkLst>
          <pc:docMk/>
          <pc:sldMk cId="1685185716" sldId="1765"/>
        </pc:sldMkLst>
      </pc:sldChg>
      <pc:sldChg chg="modSp mod">
        <pc:chgData name="Umar Lone" userId="f595d8b7-38d8-4368-969a-4ad494059bb7" providerId="ADAL" clId="{95FB6D6B-2C42-4352-A11C-044D1B5E96B0}" dt="2025-05-19T03:45:52.803" v="1962" actId="20577"/>
        <pc:sldMkLst>
          <pc:docMk/>
          <pc:sldMk cId="690806400" sldId="1768"/>
        </pc:sldMkLst>
      </pc:sldChg>
      <pc:sldChg chg="modAnim">
        <pc:chgData name="Umar Lone" userId="f595d8b7-38d8-4368-969a-4ad494059bb7" providerId="ADAL" clId="{95FB6D6B-2C42-4352-A11C-044D1B5E96B0}" dt="2025-05-20T05:39:17.253" v="3141"/>
        <pc:sldMkLst>
          <pc:docMk/>
          <pc:sldMk cId="90324744" sldId="1771"/>
        </pc:sldMkLst>
      </pc:sldChg>
      <pc:sldChg chg="modSp mod">
        <pc:chgData name="Umar Lone" userId="f595d8b7-38d8-4368-969a-4ad494059bb7" providerId="ADAL" clId="{95FB6D6B-2C42-4352-A11C-044D1B5E96B0}" dt="2025-05-19T03:45:48.017" v="1948" actId="20577"/>
        <pc:sldMkLst>
          <pc:docMk/>
          <pc:sldMk cId="3657588937" sldId="1772"/>
        </pc:sldMkLst>
      </pc:sldChg>
      <pc:sldChg chg="modSp mod">
        <pc:chgData name="Umar Lone" userId="f595d8b7-38d8-4368-969a-4ad494059bb7" providerId="ADAL" clId="{95FB6D6B-2C42-4352-A11C-044D1B5E96B0}" dt="2025-05-19T05:07:50.564" v="3128" actId="14100"/>
        <pc:sldMkLst>
          <pc:docMk/>
          <pc:sldMk cId="1987747730" sldId="1773"/>
        </pc:sldMkLst>
      </pc:sldChg>
      <pc:sldChg chg="modSp mod">
        <pc:chgData name="Umar Lone" userId="f595d8b7-38d8-4368-969a-4ad494059bb7" providerId="ADAL" clId="{95FB6D6B-2C42-4352-A11C-044D1B5E96B0}" dt="2025-05-20T05:39:47.641" v="3151" actId="1076"/>
        <pc:sldMkLst>
          <pc:docMk/>
          <pc:sldMk cId="2752362689" sldId="1774"/>
        </pc:sldMkLst>
      </pc:sldChg>
      <pc:sldChg chg="modSp mod modAnim">
        <pc:chgData name="Umar Lone" userId="f595d8b7-38d8-4368-969a-4ad494059bb7" providerId="ADAL" clId="{95FB6D6B-2C42-4352-A11C-044D1B5E96B0}" dt="2025-05-21T04:04:37.363" v="3885" actId="20577"/>
        <pc:sldMkLst>
          <pc:docMk/>
          <pc:sldMk cId="2782443570" sldId="1775"/>
        </pc:sldMkLst>
      </pc:sldChg>
      <pc:sldChg chg="addSp modSp mod ord modClrScheme modAnim chgLayout">
        <pc:chgData name="Umar Lone" userId="f595d8b7-38d8-4368-969a-4ad494059bb7" providerId="ADAL" clId="{95FB6D6B-2C42-4352-A11C-044D1B5E96B0}" dt="2025-05-21T05:05:18.837" v="3972" actId="114"/>
        <pc:sldMkLst>
          <pc:docMk/>
          <pc:sldMk cId="2190700369" sldId="1777"/>
        </pc:sldMkLst>
      </pc:sldChg>
      <pc:sldChg chg="new del">
        <pc:chgData name="Umar Lone" userId="f595d8b7-38d8-4368-969a-4ad494059bb7" providerId="ADAL" clId="{95FB6D6B-2C42-4352-A11C-044D1B5E96B0}" dt="2025-05-14T09:40:19.355" v="5" actId="47"/>
        <pc:sldMkLst>
          <pc:docMk/>
          <pc:sldMk cId="1409352578" sldId="1798"/>
        </pc:sldMkLst>
      </pc:sldChg>
      <pc:sldChg chg="modSp add mod modAnim">
        <pc:chgData name="Umar Lone" userId="f595d8b7-38d8-4368-969a-4ad494059bb7" providerId="ADAL" clId="{95FB6D6B-2C42-4352-A11C-044D1B5E96B0}" dt="2025-05-15T03:35:20.755" v="728"/>
        <pc:sldMkLst>
          <pc:docMk/>
          <pc:sldMk cId="4112300183" sldId="1799"/>
        </pc:sldMkLst>
      </pc:sldChg>
      <pc:sldChg chg="addSp delSp modSp new add del mod modClrScheme modAnim chgLayout">
        <pc:chgData name="Umar Lone" userId="f595d8b7-38d8-4368-969a-4ad494059bb7" providerId="ADAL" clId="{95FB6D6B-2C42-4352-A11C-044D1B5E96B0}" dt="2025-05-15T07:06:04.645" v="1056" actId="693"/>
        <pc:sldMkLst>
          <pc:docMk/>
          <pc:sldMk cId="809291432" sldId="1800"/>
        </pc:sldMkLst>
      </pc:sldChg>
      <pc:sldChg chg="addSp delSp modSp add del mod modAnim">
        <pc:chgData name="Umar Lone" userId="f595d8b7-38d8-4368-969a-4ad494059bb7" providerId="ADAL" clId="{95FB6D6B-2C42-4352-A11C-044D1B5E96B0}" dt="2025-05-15T07:06:40.314" v="1062" actId="47"/>
        <pc:sldMkLst>
          <pc:docMk/>
          <pc:sldMk cId="1506784983" sldId="1801"/>
        </pc:sldMkLst>
      </pc:sldChg>
      <pc:sldChg chg="modSp add del mod">
        <pc:chgData name="Umar Lone" userId="f595d8b7-38d8-4368-969a-4ad494059bb7" providerId="ADAL" clId="{95FB6D6B-2C42-4352-A11C-044D1B5E96B0}" dt="2025-05-15T05:44:59.773" v="970"/>
        <pc:sldMkLst>
          <pc:docMk/>
          <pc:sldMk cId="2083018169" sldId="1802"/>
        </pc:sldMkLst>
      </pc:sldChg>
      <pc:sldChg chg="addSp delSp modSp add mod modAnim">
        <pc:chgData name="Umar Lone" userId="f595d8b7-38d8-4368-969a-4ad494059bb7" providerId="ADAL" clId="{95FB6D6B-2C42-4352-A11C-044D1B5E96B0}" dt="2025-05-15T08:13:33.161" v="1084" actId="20577"/>
        <pc:sldMkLst>
          <pc:docMk/>
          <pc:sldMk cId="2139266688" sldId="1802"/>
        </pc:sldMkLst>
      </pc:sldChg>
      <pc:sldChg chg="modSp new mod modAnim">
        <pc:chgData name="Umar Lone" userId="f595d8b7-38d8-4368-969a-4ad494059bb7" providerId="ADAL" clId="{95FB6D6B-2C42-4352-A11C-044D1B5E96B0}" dt="2025-05-17T05:12:28.735" v="1429"/>
        <pc:sldMkLst>
          <pc:docMk/>
          <pc:sldMk cId="959089611" sldId="1803"/>
        </pc:sldMkLst>
      </pc:sldChg>
      <pc:sldChg chg="add del">
        <pc:chgData name="Umar Lone" userId="f595d8b7-38d8-4368-969a-4ad494059bb7" providerId="ADAL" clId="{95FB6D6B-2C42-4352-A11C-044D1B5E96B0}" dt="2025-05-15T09:55:26.476" v="1086"/>
        <pc:sldMkLst>
          <pc:docMk/>
          <pc:sldMk cId="3860996906" sldId="1803"/>
        </pc:sldMkLst>
      </pc:sldChg>
      <pc:sldChg chg="addSp modSp new mod modClrScheme modAnim chgLayout">
        <pc:chgData name="Umar Lone" userId="f595d8b7-38d8-4368-969a-4ad494059bb7" providerId="ADAL" clId="{95FB6D6B-2C42-4352-A11C-044D1B5E96B0}" dt="2025-05-17T09:03:03.499" v="1808" actId="20577"/>
        <pc:sldMkLst>
          <pc:docMk/>
          <pc:sldMk cId="1757664617" sldId="1804"/>
        </pc:sldMkLst>
      </pc:sldChg>
      <pc:sldChg chg="addSp delSp modSp new mod ord modClrScheme chgLayout">
        <pc:chgData name="Umar Lone" userId="f595d8b7-38d8-4368-969a-4ad494059bb7" providerId="ADAL" clId="{95FB6D6B-2C42-4352-A11C-044D1B5E96B0}" dt="2025-05-19T12:07:11.514" v="3133"/>
        <pc:sldMkLst>
          <pc:docMk/>
          <pc:sldMk cId="3553339869" sldId="1805"/>
        </pc:sldMkLst>
      </pc:sldChg>
      <pc:sldChg chg="modSp new mod">
        <pc:chgData name="Umar Lone" userId="f595d8b7-38d8-4368-969a-4ad494059bb7" providerId="ADAL" clId="{95FB6D6B-2C42-4352-A11C-044D1B5E96B0}" dt="2025-05-19T03:48:07.217" v="2033" actId="20577"/>
        <pc:sldMkLst>
          <pc:docMk/>
          <pc:sldMk cId="456265778" sldId="1806"/>
        </pc:sldMkLst>
      </pc:sldChg>
      <pc:sldChg chg="modSp new mod">
        <pc:chgData name="Umar Lone" userId="f595d8b7-38d8-4368-969a-4ad494059bb7" providerId="ADAL" clId="{95FB6D6B-2C42-4352-A11C-044D1B5E96B0}" dt="2025-05-19T03:48:21.681" v="2057" actId="20577"/>
        <pc:sldMkLst>
          <pc:docMk/>
          <pc:sldMk cId="1982824857" sldId="1807"/>
        </pc:sldMkLst>
      </pc:sldChg>
      <pc:sldChg chg="modSp new mod">
        <pc:chgData name="Umar Lone" userId="f595d8b7-38d8-4368-969a-4ad494059bb7" providerId="ADAL" clId="{95FB6D6B-2C42-4352-A11C-044D1B5E96B0}" dt="2025-05-19T03:48:37.728" v="2077" actId="20577"/>
        <pc:sldMkLst>
          <pc:docMk/>
          <pc:sldMk cId="1730355725" sldId="1808"/>
        </pc:sldMkLst>
      </pc:sldChg>
      <pc:sldChg chg="modSp new mod">
        <pc:chgData name="Umar Lone" userId="f595d8b7-38d8-4368-969a-4ad494059bb7" providerId="ADAL" clId="{95FB6D6B-2C42-4352-A11C-044D1B5E96B0}" dt="2025-05-19T03:49:48.598" v="2098" actId="20577"/>
        <pc:sldMkLst>
          <pc:docMk/>
          <pc:sldMk cId="198460523" sldId="1809"/>
        </pc:sldMkLst>
        <pc:spChg chg="mod">
          <ac:chgData name="Umar Lone" userId="f595d8b7-38d8-4368-969a-4ad494059bb7" providerId="ADAL" clId="{95FB6D6B-2C42-4352-A11C-044D1B5E96B0}" dt="2025-05-19T03:49:48.598" v="2098" actId="20577"/>
          <ac:spMkLst>
            <pc:docMk/>
            <pc:sldMk cId="198460523" sldId="1809"/>
            <ac:spMk id="2" creationId="{29507681-C838-CE18-9614-7FA71C8EAF66}"/>
          </ac:spMkLst>
        </pc:spChg>
      </pc:sldChg>
      <pc:sldChg chg="new del">
        <pc:chgData name="Umar Lone" userId="f595d8b7-38d8-4368-969a-4ad494059bb7" providerId="ADAL" clId="{95FB6D6B-2C42-4352-A11C-044D1B5E96B0}" dt="2025-05-19T12:12:30.378" v="3134" actId="47"/>
        <pc:sldMkLst>
          <pc:docMk/>
          <pc:sldMk cId="2966876435" sldId="1810"/>
        </pc:sldMkLst>
      </pc:sldChg>
      <pc:sldChg chg="modSp new mod modAnim">
        <pc:chgData name="Umar Lone" userId="f595d8b7-38d8-4368-969a-4ad494059bb7" providerId="ADAL" clId="{95FB6D6B-2C42-4352-A11C-044D1B5E96B0}" dt="2025-05-19T05:08:28.842" v="3131"/>
        <pc:sldMkLst>
          <pc:docMk/>
          <pc:sldMk cId="3512044925" sldId="1811"/>
        </pc:sldMkLst>
      </pc:sldChg>
      <pc:sldChg chg="modSp new mod modAnim">
        <pc:chgData name="Umar Lone" userId="f595d8b7-38d8-4368-969a-4ad494059bb7" providerId="ADAL" clId="{95FB6D6B-2C42-4352-A11C-044D1B5E96B0}" dt="2025-05-19T05:08:17.243" v="3130"/>
        <pc:sldMkLst>
          <pc:docMk/>
          <pc:sldMk cId="3530035280" sldId="1812"/>
        </pc:sldMkLst>
      </pc:sldChg>
      <pc:sldChg chg="addSp delSp modSp new mod modClrScheme chgLayout">
        <pc:chgData name="Umar Lone" userId="f595d8b7-38d8-4368-969a-4ad494059bb7" providerId="ADAL" clId="{95FB6D6B-2C42-4352-A11C-044D1B5E96B0}" dt="2025-05-20T11:31:39.347" v="3562" actId="1076"/>
        <pc:sldMkLst>
          <pc:docMk/>
          <pc:sldMk cId="1286661923" sldId="1813"/>
        </pc:sldMkLst>
      </pc:sldChg>
      <pc:sldChg chg="modSp new del mod">
        <pc:chgData name="Umar Lone" userId="f595d8b7-38d8-4368-969a-4ad494059bb7" providerId="ADAL" clId="{95FB6D6B-2C42-4352-A11C-044D1B5E96B0}" dt="2025-05-20T05:57:28.258" v="3154" actId="47"/>
        <pc:sldMkLst>
          <pc:docMk/>
          <pc:sldMk cId="3549450578" sldId="1813"/>
        </pc:sldMkLst>
      </pc:sldChg>
      <pc:sldChg chg="addSp delSp modSp add mod addAnim delAnim modAnim chgLayout">
        <pc:chgData name="Umar Lone" userId="f595d8b7-38d8-4368-969a-4ad494059bb7" providerId="ADAL" clId="{95FB6D6B-2C42-4352-A11C-044D1B5E96B0}" dt="2025-05-21T04:09:03.162" v="3970"/>
        <pc:sldMkLst>
          <pc:docMk/>
          <pc:sldMk cId="2561788248" sldId="1814"/>
        </pc:sldMkLst>
      </pc:sldChg>
      <pc:sldChg chg="addSp delSp modSp new mod modClrScheme modAnim chgLayout">
        <pc:chgData name="Umar Lone" userId="f595d8b7-38d8-4368-969a-4ad494059bb7" providerId="ADAL" clId="{95FB6D6B-2C42-4352-A11C-044D1B5E96B0}" dt="2025-05-22T10:51:59.916" v="4644"/>
        <pc:sldMkLst>
          <pc:docMk/>
          <pc:sldMk cId="1160715083" sldId="1815"/>
        </pc:sldMkLst>
      </pc:sldChg>
      <pc:sldChg chg="addSp delSp modSp add mod">
        <pc:chgData name="Umar Lone" userId="f595d8b7-38d8-4368-969a-4ad494059bb7" providerId="ADAL" clId="{95FB6D6B-2C42-4352-A11C-044D1B5E96B0}" dt="2025-06-02T09:40:35.894" v="4664" actId="478"/>
        <pc:sldMkLst>
          <pc:docMk/>
          <pc:sldMk cId="77389958" sldId="1816"/>
        </pc:sldMkLst>
      </pc:sldChg>
    </pc:docChg>
  </pc:docChgLst>
  <pc:docChgLst>
    <pc:chgData name="Umar Lone" userId="f595d8b7-38d8-4368-969a-4ad494059bb7" providerId="ADAL" clId="{32A465B3-099A-4B3B-A931-E3955BBB27A9}"/>
    <pc:docChg chg="undo redo custSel addSld delSld modSld sldOrd addSection modSection">
      <pc:chgData name="Umar Lone" userId="f595d8b7-38d8-4368-969a-4ad494059bb7" providerId="ADAL" clId="{32A465B3-099A-4B3B-A931-E3955BBB27A9}" dt="2025-03-28T06:58:31.306" v="23088" actId="114"/>
      <pc:docMkLst>
        <pc:docMk/>
      </pc:docMkLst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3369719127" sldId="256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903703735" sldId="257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612699399" sldId="258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4122038700" sldId="259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599539215" sldId="260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1516301985" sldId="261"/>
        </pc:sldMkLst>
      </pc:sldChg>
      <pc:sldChg chg="modSp mod">
        <pc:chgData name="Umar Lone" userId="f595d8b7-38d8-4368-969a-4ad494059bb7" providerId="ADAL" clId="{32A465B3-099A-4B3B-A931-E3955BBB27A9}" dt="2025-03-25T04:48:50.683" v="15747"/>
        <pc:sldMkLst>
          <pc:docMk/>
          <pc:sldMk cId="3302333718" sldId="262"/>
        </pc:sldMkLst>
      </pc:sldChg>
      <pc:sldChg chg="modSp add mod modTransition">
        <pc:chgData name="Umar Lone" userId="f595d8b7-38d8-4368-969a-4ad494059bb7" providerId="ADAL" clId="{32A465B3-099A-4B3B-A931-E3955BBB27A9}" dt="2025-03-25T08:01:45.149" v="16418" actId="20577"/>
        <pc:sldMkLst>
          <pc:docMk/>
          <pc:sldMk cId="194569913" sldId="267"/>
        </pc:sldMkLst>
        <pc:spChg chg="mod">
          <ac:chgData name="Umar Lone" userId="f595d8b7-38d8-4368-969a-4ad494059bb7" providerId="ADAL" clId="{32A465B3-099A-4B3B-A931-E3955BBB27A9}" dt="2025-03-25T08:01:45.149" v="16418" actId="20577"/>
          <ac:spMkLst>
            <pc:docMk/>
            <pc:sldMk cId="194569913" sldId="267"/>
            <ac:spMk id="3" creationId="{B743C1AB-CD51-9FA5-3179-0C513C02401A}"/>
          </ac:spMkLst>
        </pc:spChg>
      </pc:sldChg>
      <pc:sldChg chg="modSp add mod modTransition">
        <pc:chgData name="Umar Lone" userId="f595d8b7-38d8-4368-969a-4ad494059bb7" providerId="ADAL" clId="{32A465B3-099A-4B3B-A931-E3955BBB27A9}" dt="2025-03-25T08:01:55.646" v="16420" actId="114"/>
        <pc:sldMkLst>
          <pc:docMk/>
          <pc:sldMk cId="707477200" sldId="269"/>
        </pc:sldMkLst>
        <pc:spChg chg="mod">
          <ac:chgData name="Umar Lone" userId="f595d8b7-38d8-4368-969a-4ad494059bb7" providerId="ADAL" clId="{32A465B3-099A-4B3B-A931-E3955BBB27A9}" dt="2025-03-25T08:01:55.646" v="16420" actId="114"/>
          <ac:spMkLst>
            <pc:docMk/>
            <pc:sldMk cId="707477200" sldId="269"/>
            <ac:spMk id="3" creationId="{1B5595C7-C284-D67B-DB30-18BF8E3675E6}"/>
          </ac:spMkLst>
        </pc:spChg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2891726935" sldId="302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3358135062" sldId="393"/>
        </pc:sldMkLst>
      </pc:sldChg>
      <pc:sldChg chg="delSp modSp add mod modTransition delAnim modAnim">
        <pc:chgData name="Umar Lone" userId="f595d8b7-38d8-4368-969a-4ad494059bb7" providerId="ADAL" clId="{32A465B3-099A-4B3B-A931-E3955BBB27A9}" dt="2025-03-25T04:48:50.683" v="15747"/>
        <pc:sldMkLst>
          <pc:docMk/>
          <pc:sldMk cId="1533309320" sldId="396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533309320" sldId="396"/>
            <ac:spMk id="2" creationId="{00000000-0000-0000-0000-000000000000}"/>
          </ac:spMkLst>
        </pc:spChg>
        <pc:spChg chg="mod">
          <ac:chgData name="Umar Lone" userId="f595d8b7-38d8-4368-969a-4ad494059bb7" providerId="ADAL" clId="{32A465B3-099A-4B3B-A931-E3955BBB27A9}" dt="2025-03-22T04:54:40.088" v="10167" actId="1076"/>
          <ac:spMkLst>
            <pc:docMk/>
            <pc:sldMk cId="1533309320" sldId="396"/>
            <ac:spMk id="4" creationId="{00000000-0000-0000-0000-000000000000}"/>
          </ac:spMkLst>
        </pc:spChg>
        <pc:spChg chg="mod">
          <ac:chgData name="Umar Lone" userId="f595d8b7-38d8-4368-969a-4ad494059bb7" providerId="ADAL" clId="{32A465B3-099A-4B3B-A931-E3955BBB27A9}" dt="2025-03-22T04:55:13.307" v="10170" actId="1076"/>
          <ac:spMkLst>
            <pc:docMk/>
            <pc:sldMk cId="1533309320" sldId="396"/>
            <ac:spMk id="17" creationId="{00000000-0000-0000-0000-000000000000}"/>
          </ac:spMkLst>
        </pc:spChg>
        <pc:spChg chg="mod">
          <ac:chgData name="Umar Lone" userId="f595d8b7-38d8-4368-969a-4ad494059bb7" providerId="ADAL" clId="{32A465B3-099A-4B3B-A931-E3955BBB27A9}" dt="2025-03-22T04:54:49.102" v="10168" actId="1076"/>
          <ac:spMkLst>
            <pc:docMk/>
            <pc:sldMk cId="1533309320" sldId="396"/>
            <ac:spMk id="18" creationId="{00000000-0000-0000-0000-000000000000}"/>
          </ac:spMkLst>
        </pc:spChg>
        <pc:grpChg chg="mod">
          <ac:chgData name="Umar Lone" userId="f595d8b7-38d8-4368-969a-4ad494059bb7" providerId="ADAL" clId="{32A465B3-099A-4B3B-A931-E3955BBB27A9}" dt="2025-03-22T04:54:40.088" v="10167" actId="1076"/>
          <ac:grpSpMkLst>
            <pc:docMk/>
            <pc:sldMk cId="1533309320" sldId="396"/>
            <ac:grpSpMk id="21" creationId="{00000000-0000-0000-0000-000000000000}"/>
          </ac:grpSpMkLst>
        </pc:grpChg>
        <pc:grpChg chg="mod">
          <ac:chgData name="Umar Lone" userId="f595d8b7-38d8-4368-969a-4ad494059bb7" providerId="ADAL" clId="{32A465B3-099A-4B3B-A931-E3955BBB27A9}" dt="2025-03-22T04:54:40.088" v="10167" actId="1076"/>
          <ac:grpSpMkLst>
            <pc:docMk/>
            <pc:sldMk cId="1533309320" sldId="396"/>
            <ac:grpSpMk id="26" creationId="{00000000-0000-0000-0000-000000000000}"/>
          </ac:grpSpMkLst>
        </pc:grpChg>
      </pc:sldChg>
      <pc:sldChg chg="addSp delSp modSp add mod chgLayout">
        <pc:chgData name="Umar Lone" userId="f595d8b7-38d8-4368-969a-4ad494059bb7" providerId="ADAL" clId="{32A465B3-099A-4B3B-A931-E3955BBB27A9}" dt="2025-03-25T04:48:50.683" v="15747"/>
        <pc:sldMkLst>
          <pc:docMk/>
          <pc:sldMk cId="1588263281" sldId="573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2023818039" sldId="649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4245756380" sldId="651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4232782414" sldId="652"/>
        </pc:sldMkLst>
      </pc:sldChg>
      <pc:sldChg chg="modSp mod">
        <pc:chgData name="Umar Lone" userId="f595d8b7-38d8-4368-969a-4ad494059bb7" providerId="ADAL" clId="{32A465B3-099A-4B3B-A931-E3955BBB27A9}" dt="2025-03-25T04:48:50.683" v="15747"/>
        <pc:sldMkLst>
          <pc:docMk/>
          <pc:sldMk cId="2644100429" sldId="653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1905083645" sldId="654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2073711128" sldId="655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3448319169" sldId="656"/>
        </pc:sldMkLst>
      </pc:sldChg>
      <pc:sldChg chg="modSp mod">
        <pc:chgData name="Umar Lone" userId="f595d8b7-38d8-4368-969a-4ad494059bb7" providerId="ADAL" clId="{32A465B3-099A-4B3B-A931-E3955BBB27A9}" dt="2025-03-25T04:48:50.683" v="15747"/>
        <pc:sldMkLst>
          <pc:docMk/>
          <pc:sldMk cId="2866473016" sldId="657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2480206184" sldId="658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258677983" sldId="659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1465523225" sldId="660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3911431064" sldId="661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4229553966" sldId="662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4173881735" sldId="663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1635001561" sldId="664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2446215007" sldId="665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507925797" sldId="666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1807111351" sldId="667"/>
        </pc:sldMkLst>
      </pc:sldChg>
      <pc:sldChg chg="modSp mod">
        <pc:chgData name="Umar Lone" userId="f595d8b7-38d8-4368-969a-4ad494059bb7" providerId="ADAL" clId="{32A465B3-099A-4B3B-A931-E3955BBB27A9}" dt="2025-03-25T11:46:57.593" v="18370" actId="207"/>
        <pc:sldMkLst>
          <pc:docMk/>
          <pc:sldMk cId="875844056" sldId="669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2626050649" sldId="670"/>
        </pc:sldMkLst>
      </pc:sldChg>
      <pc:sldChg chg="modSp">
        <pc:chgData name="Umar Lone" userId="f595d8b7-38d8-4368-969a-4ad494059bb7" providerId="ADAL" clId="{32A465B3-099A-4B3B-A931-E3955BBB27A9}" dt="2025-03-25T11:47:07.984" v="18371" actId="207"/>
        <pc:sldMkLst>
          <pc:docMk/>
          <pc:sldMk cId="609306022" sldId="671"/>
        </pc:sldMkLst>
      </pc:sldChg>
      <pc:sldChg chg="modSp add">
        <pc:chgData name="Umar Lone" userId="f595d8b7-38d8-4368-969a-4ad494059bb7" providerId="ADAL" clId="{32A465B3-099A-4B3B-A931-E3955BBB27A9}" dt="2025-03-25T04:48:50.683" v="15747"/>
        <pc:sldMkLst>
          <pc:docMk/>
          <pc:sldMk cId="776336819" sldId="1227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776336819" sldId="1227"/>
            <ac:spMk id="2" creationId="{81D52BCE-9EC5-4ADE-9743-E29EEAF5E552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776336819" sldId="1227"/>
            <ac:spMk id="4" creationId="{B751A3E6-8AA5-4CF6-8165-2764E3843542}"/>
          </ac:spMkLst>
        </pc:spChg>
      </pc:sldChg>
      <pc:sldChg chg="modSp add mod modAnim">
        <pc:chgData name="Umar Lone" userId="f595d8b7-38d8-4368-969a-4ad494059bb7" providerId="ADAL" clId="{32A465B3-099A-4B3B-A931-E3955BBB27A9}" dt="2025-03-25T04:48:50.683" v="15747"/>
        <pc:sldMkLst>
          <pc:docMk/>
          <pc:sldMk cId="657811964" sldId="1228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657811964" sldId="1228"/>
            <ac:spMk id="2" creationId="{3600F695-5581-4CF3-BF05-AD0395DD4EE2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657811964" sldId="1228"/>
            <ac:spMk id="4" creationId="{E5C3B87A-B28B-4E0B-B38D-C6D3AFAF9DAC}"/>
          </ac:spMkLst>
        </pc:spChg>
      </pc:sldChg>
      <pc:sldChg chg="add">
        <pc:chgData name="Umar Lone" userId="f595d8b7-38d8-4368-969a-4ad494059bb7" providerId="ADAL" clId="{32A465B3-099A-4B3B-A931-E3955BBB27A9}" dt="2025-03-25T05:12:27.958" v="16108"/>
        <pc:sldMkLst>
          <pc:docMk/>
          <pc:sldMk cId="2161740092" sldId="1236"/>
        </pc:sldMkLst>
      </pc:sldChg>
      <pc:sldChg chg="add">
        <pc:chgData name="Umar Lone" userId="f595d8b7-38d8-4368-969a-4ad494059bb7" providerId="ADAL" clId="{32A465B3-099A-4B3B-A931-E3955BBB27A9}" dt="2025-03-25T05:12:27.958" v="16108"/>
        <pc:sldMkLst>
          <pc:docMk/>
          <pc:sldMk cId="1933207972" sldId="1237"/>
        </pc:sldMkLst>
      </pc:sldChg>
      <pc:sldChg chg="addSp delSp modSp add mod">
        <pc:chgData name="Umar Lone" userId="f595d8b7-38d8-4368-969a-4ad494059bb7" providerId="ADAL" clId="{32A465B3-099A-4B3B-A931-E3955BBB27A9}" dt="2025-03-25T05:14:38.446" v="16122" actId="1076"/>
        <pc:sldMkLst>
          <pc:docMk/>
          <pc:sldMk cId="750282849" sldId="1238"/>
        </pc:sldMkLst>
        <pc:spChg chg="add mod">
          <ac:chgData name="Umar Lone" userId="f595d8b7-38d8-4368-969a-4ad494059bb7" providerId="ADAL" clId="{32A465B3-099A-4B3B-A931-E3955BBB27A9}" dt="2025-03-25T05:14:38.446" v="16122" actId="1076"/>
          <ac:spMkLst>
            <pc:docMk/>
            <pc:sldMk cId="750282849" sldId="1238"/>
            <ac:spMk id="4" creationId="{9D4B671C-54DB-E4C7-4A77-6072818E9946}"/>
          </ac:spMkLst>
        </pc:spChg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1167291290" sldId="1616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3835676901" sldId="1617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1255481619" sldId="1618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781605279" sldId="1619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580496423" sldId="1620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1120969899" sldId="1622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865588300" sldId="1623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2532894231" sldId="1624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1925261747" sldId="1625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359840942" sldId="1626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3746385102" sldId="1627"/>
        </pc:sldMkLst>
      </pc:sldChg>
      <pc:sldChg chg="modSp mod">
        <pc:chgData name="Umar Lone" userId="f595d8b7-38d8-4368-969a-4ad494059bb7" providerId="ADAL" clId="{32A465B3-099A-4B3B-A931-E3955BBB27A9}" dt="2025-03-25T04:48:50.683" v="15747"/>
        <pc:sldMkLst>
          <pc:docMk/>
          <pc:sldMk cId="67442752" sldId="1628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1104465263" sldId="1629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859124144" sldId="1630"/>
        </pc:sldMkLst>
      </pc:sldChg>
      <pc:sldChg chg="modSp mod">
        <pc:chgData name="Umar Lone" userId="f595d8b7-38d8-4368-969a-4ad494059bb7" providerId="ADAL" clId="{32A465B3-099A-4B3B-A931-E3955BBB27A9}" dt="2025-03-25T04:48:50.683" v="15747"/>
        <pc:sldMkLst>
          <pc:docMk/>
          <pc:sldMk cId="3671952568" sldId="1631"/>
        </pc:sldMkLst>
      </pc:sldChg>
      <pc:sldChg chg="modSp mod">
        <pc:chgData name="Umar Lone" userId="f595d8b7-38d8-4368-969a-4ad494059bb7" providerId="ADAL" clId="{32A465B3-099A-4B3B-A931-E3955BBB27A9}" dt="2025-03-25T04:48:50.683" v="15747"/>
        <pc:sldMkLst>
          <pc:docMk/>
          <pc:sldMk cId="2993291283" sldId="1632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1043391920" sldId="1633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215637186" sldId="1634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3808856252" sldId="1636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3759346127" sldId="1637"/>
        </pc:sldMkLst>
      </pc:sldChg>
      <pc:sldChg chg="modSp mod">
        <pc:chgData name="Umar Lone" userId="f595d8b7-38d8-4368-969a-4ad494059bb7" providerId="ADAL" clId="{32A465B3-099A-4B3B-A931-E3955BBB27A9}" dt="2025-03-25T04:48:50.683" v="15747"/>
        <pc:sldMkLst>
          <pc:docMk/>
          <pc:sldMk cId="25402420" sldId="1638"/>
        </pc:sldMkLst>
      </pc:sldChg>
      <pc:sldChg chg="modSp mod">
        <pc:chgData name="Umar Lone" userId="f595d8b7-38d8-4368-969a-4ad494059bb7" providerId="ADAL" clId="{32A465B3-099A-4B3B-A931-E3955BBB27A9}" dt="2025-03-25T04:48:50.683" v="15747"/>
        <pc:sldMkLst>
          <pc:docMk/>
          <pc:sldMk cId="3289249000" sldId="1639"/>
        </pc:sldMkLst>
      </pc:sldChg>
      <pc:sldChg chg="modSp mod ord">
        <pc:chgData name="Umar Lone" userId="f595d8b7-38d8-4368-969a-4ad494059bb7" providerId="ADAL" clId="{32A465B3-099A-4B3B-A931-E3955BBB27A9}" dt="2025-03-25T04:48:50.683" v="15747"/>
        <pc:sldMkLst>
          <pc:docMk/>
          <pc:sldMk cId="1176869078" sldId="1640"/>
        </pc:sldMkLst>
      </pc:sldChg>
      <pc:sldChg chg="addSp modSp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3190631085" sldId="1641"/>
        </pc:sldMkLst>
        <pc:spChg chg="mod ord">
          <ac:chgData name="Umar Lone" userId="f595d8b7-38d8-4368-969a-4ad494059bb7" providerId="ADAL" clId="{32A465B3-099A-4B3B-A931-E3955BBB27A9}" dt="2025-03-25T04:48:50.683" v="15747"/>
          <ac:spMkLst>
            <pc:docMk/>
            <pc:sldMk cId="3190631085" sldId="1641"/>
            <ac:spMk id="2" creationId="{42F7A9FD-E6D0-F1E1-3683-E4179C6676B9}"/>
          </ac:spMkLst>
        </pc:spChg>
        <pc:spChg chg="add mod ord">
          <ac:chgData name="Umar Lone" userId="f595d8b7-38d8-4368-969a-4ad494059bb7" providerId="ADAL" clId="{32A465B3-099A-4B3B-A931-E3955BBB27A9}" dt="2025-03-25T04:48:50.683" v="15747"/>
          <ac:spMkLst>
            <pc:docMk/>
            <pc:sldMk cId="3190631085" sldId="1641"/>
            <ac:spMk id="3" creationId="{1628C1EF-7B07-EE73-90FE-C3F62B9C40F1}"/>
          </ac:spMkLst>
        </pc:spChg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3982227906" sldId="1642"/>
        </pc:sldMkLst>
      </pc:sldChg>
      <pc:sldChg chg="modSp">
        <pc:chgData name="Umar Lone" userId="f595d8b7-38d8-4368-969a-4ad494059bb7" providerId="ADAL" clId="{32A465B3-099A-4B3B-A931-E3955BBB27A9}" dt="2025-03-25T04:48:50.683" v="15747"/>
        <pc:sldMkLst>
          <pc:docMk/>
          <pc:sldMk cId="2224625812" sldId="1643"/>
        </pc:sldMkLst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382743146" sldId="1644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382743146" sldId="1644"/>
            <ac:spMk id="2" creationId="{16B7A909-04A2-F7CD-635B-D3F77E09890B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382743146" sldId="1644"/>
            <ac:spMk id="3" creationId="{141FB00A-3A83-6AF7-7317-40188BEE69AF}"/>
          </ac:spMkLst>
        </pc:spChg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2077912088" sldId="1645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077912088" sldId="1645"/>
            <ac:spMk id="2" creationId="{C160F218-F8AD-047F-257D-9DFBCB4B0551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077912088" sldId="1645"/>
            <ac:spMk id="3" creationId="{F868A83C-4506-B074-BBFE-BD71D4C554F4}"/>
          </ac:spMkLst>
        </pc:spChg>
      </pc:sldChg>
      <pc:sldChg chg="addSp modSp new mod">
        <pc:chgData name="Umar Lone" userId="f595d8b7-38d8-4368-969a-4ad494059bb7" providerId="ADAL" clId="{32A465B3-099A-4B3B-A931-E3955BBB27A9}" dt="2025-03-25T04:48:50.683" v="15747"/>
        <pc:sldMkLst>
          <pc:docMk/>
          <pc:sldMk cId="2133583028" sldId="1646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133583028" sldId="1646"/>
            <ac:spMk id="2" creationId="{5E344355-9FF2-5FAD-3CB2-10343F2468A9}"/>
          </ac:spMkLst>
        </pc:spChg>
        <pc:spChg chg="mod">
          <ac:chgData name="Umar Lone" userId="f595d8b7-38d8-4368-969a-4ad494059bb7" providerId="ADAL" clId="{32A465B3-099A-4B3B-A931-E3955BBB27A9}" dt="2025-03-21T04:26:02.391" v="1569" actId="27636"/>
          <ac:spMkLst>
            <pc:docMk/>
            <pc:sldMk cId="2133583028" sldId="1646"/>
            <ac:spMk id="3" creationId="{7E40C20A-B839-7A20-B0CC-3AF48D72B14A}"/>
          </ac:spMkLst>
        </pc:spChg>
        <pc:spChg chg="add mod">
          <ac:chgData name="Umar Lone" userId="f595d8b7-38d8-4368-969a-4ad494059bb7" providerId="ADAL" clId="{32A465B3-099A-4B3B-A931-E3955BBB27A9}" dt="2025-03-21T05:01:28.772" v="1629" actId="13926"/>
          <ac:spMkLst>
            <pc:docMk/>
            <pc:sldMk cId="2133583028" sldId="1646"/>
            <ac:spMk id="5" creationId="{8A063F7E-CE83-1DB5-9A59-829A00D34E15}"/>
          </ac:spMkLst>
        </pc:spChg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2583131632" sldId="1647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583131632" sldId="1647"/>
            <ac:spMk id="2" creationId="{77B2CF00-4596-71C7-A525-1F21A87D7F95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583131632" sldId="1647"/>
            <ac:spMk id="3" creationId="{713BBF9F-F8FA-1FA1-8589-0C5BFA04E6CF}"/>
          </ac:spMkLst>
        </pc:spChg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123695481" sldId="1648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23695481" sldId="1648"/>
            <ac:spMk id="2" creationId="{082E0B03-3E9F-09D1-C9C0-B006531F4351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23695481" sldId="1648"/>
            <ac:spMk id="3" creationId="{F6E35F23-75C5-B25B-8CA2-31ADC7DA78B3}"/>
          </ac:spMkLst>
        </pc:spChg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2223362470" sldId="1649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223362470" sldId="1649"/>
            <ac:spMk id="2" creationId="{3BA0531C-21AF-B0D7-1301-BCD671E1BFF5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223362470" sldId="1649"/>
            <ac:spMk id="3" creationId="{2C92FBEE-EB99-84A9-E2E8-C872BD35D30C}"/>
          </ac:spMkLst>
        </pc:spChg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2134941262" sldId="1650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134941262" sldId="1650"/>
            <ac:spMk id="2" creationId="{F4FE6BFD-FD52-186A-3439-E2860C9760AA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134941262" sldId="1650"/>
            <ac:spMk id="3" creationId="{F1A1B14E-6FB4-42E5-1D73-21700F2309CD}"/>
          </ac:spMkLst>
        </pc:spChg>
      </pc:sldChg>
      <pc:sldChg chg="new del">
        <pc:chgData name="Umar Lone" userId="f595d8b7-38d8-4368-969a-4ad494059bb7" providerId="ADAL" clId="{32A465B3-099A-4B3B-A931-E3955BBB27A9}" dt="2025-03-21T05:19:32.020" v="2727" actId="680"/>
        <pc:sldMkLst>
          <pc:docMk/>
          <pc:sldMk cId="3081208601" sldId="1650"/>
        </pc:sldMkLst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2997409373" sldId="1651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997409373" sldId="1651"/>
            <ac:spMk id="2" creationId="{53AE58E5-8E32-D3D5-9499-A4B2F469A2C1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997409373" sldId="1651"/>
            <ac:spMk id="3" creationId="{83DEFBA0-4ECE-9535-21C6-3EB58F28A261}"/>
          </ac:spMkLst>
        </pc:spChg>
      </pc:sldChg>
      <pc:sldChg chg="addSp modSp add mod ord">
        <pc:chgData name="Umar Lone" userId="f595d8b7-38d8-4368-969a-4ad494059bb7" providerId="ADAL" clId="{32A465B3-099A-4B3B-A931-E3955BBB27A9}" dt="2025-03-25T04:48:50.683" v="15747"/>
        <pc:sldMkLst>
          <pc:docMk/>
          <pc:sldMk cId="600673296" sldId="1652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600673296" sldId="1652"/>
            <ac:spMk id="2" creationId="{5E344355-9FF2-5FAD-3CB2-10343F2468A9}"/>
          </ac:spMkLst>
        </pc:spChg>
        <pc:spChg chg="mod">
          <ac:chgData name="Umar Lone" userId="f595d8b7-38d8-4368-969a-4ad494059bb7" providerId="ADAL" clId="{32A465B3-099A-4B3B-A931-E3955BBB27A9}" dt="2025-03-21T05:30:31.827" v="3239" actId="20577"/>
          <ac:spMkLst>
            <pc:docMk/>
            <pc:sldMk cId="600673296" sldId="1652"/>
            <ac:spMk id="3" creationId="{7E40C20A-B839-7A20-B0CC-3AF48D72B14A}"/>
          </ac:spMkLst>
        </pc:spChg>
        <pc:spChg chg="mod">
          <ac:chgData name="Umar Lone" userId="f595d8b7-38d8-4368-969a-4ad494059bb7" providerId="ADAL" clId="{32A465B3-099A-4B3B-A931-E3955BBB27A9}" dt="2025-03-21T05:29:40.250" v="3181" actId="20577"/>
          <ac:spMkLst>
            <pc:docMk/>
            <pc:sldMk cId="600673296" sldId="1652"/>
            <ac:spMk id="5" creationId="{8A063F7E-CE83-1DB5-9A59-829A00D34E15}"/>
          </ac:spMkLst>
        </pc:spChg>
      </pc:sldChg>
      <pc:sldChg chg="addSp del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518501082" sldId="1653"/>
        </pc:sldMkLst>
        <pc:spChg chg="mod ord">
          <ac:chgData name="Umar Lone" userId="f595d8b7-38d8-4368-969a-4ad494059bb7" providerId="ADAL" clId="{32A465B3-099A-4B3B-A931-E3955BBB27A9}" dt="2025-03-25T04:48:50.683" v="15747"/>
          <ac:spMkLst>
            <pc:docMk/>
            <pc:sldMk cId="518501082" sldId="1653"/>
            <ac:spMk id="2" creationId="{15299130-8D8C-4EBB-0652-3000BA7EC9A0}"/>
          </ac:spMkLst>
        </pc:spChg>
        <pc:spChg chg="add mod">
          <ac:chgData name="Umar Lone" userId="f595d8b7-38d8-4368-969a-4ad494059bb7" providerId="ADAL" clId="{32A465B3-099A-4B3B-A931-E3955BBB27A9}" dt="2025-03-21T05:36:52.866" v="3524" actId="14100"/>
          <ac:spMkLst>
            <pc:docMk/>
            <pc:sldMk cId="518501082" sldId="1653"/>
            <ac:spMk id="10" creationId="{01EFB6A9-CC34-227A-00BA-DEAE0AB8C449}"/>
          </ac:spMkLst>
        </pc:spChg>
        <pc:spChg chg="add mod">
          <ac:chgData name="Umar Lone" userId="f595d8b7-38d8-4368-969a-4ad494059bb7" providerId="ADAL" clId="{32A465B3-099A-4B3B-A931-E3955BBB27A9}" dt="2025-03-21T05:52:25.898" v="3986" actId="108"/>
          <ac:spMkLst>
            <pc:docMk/>
            <pc:sldMk cId="518501082" sldId="1653"/>
            <ac:spMk id="11" creationId="{C074CA67-661E-565A-52D2-2806B274AF2A}"/>
          </ac:spMkLst>
        </pc:spChg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2697699066" sldId="1654"/>
        </pc:sldMkLst>
      </pc:sldChg>
      <pc:sldChg chg="addSp del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1917979118" sldId="1655"/>
        </pc:sldMkLst>
        <pc:spChg chg="add mod ord">
          <ac:chgData name="Umar Lone" userId="f595d8b7-38d8-4368-969a-4ad494059bb7" providerId="ADAL" clId="{32A465B3-099A-4B3B-A931-E3955BBB27A9}" dt="2025-03-25T04:48:50.683" v="15747"/>
          <ac:spMkLst>
            <pc:docMk/>
            <pc:sldMk cId="1917979118" sldId="1655"/>
            <ac:spMk id="4" creationId="{61E774A4-57B6-5A54-CB34-3279707F68C3}"/>
          </ac:spMkLst>
        </pc:spChg>
        <pc:spChg chg="add mod">
          <ac:chgData name="Umar Lone" userId="f595d8b7-38d8-4368-969a-4ad494059bb7" providerId="ADAL" clId="{32A465B3-099A-4B3B-A931-E3955BBB27A9}" dt="2025-03-21T05:43:15.596" v="3657" actId="14100"/>
          <ac:spMkLst>
            <pc:docMk/>
            <pc:sldMk cId="1917979118" sldId="1655"/>
            <ac:spMk id="6" creationId="{68B54044-C1FB-D71D-50DD-66F2E2CEAFCE}"/>
          </ac:spMkLst>
        </pc:spChg>
        <pc:spChg chg="add mod">
          <ac:chgData name="Umar Lone" userId="f595d8b7-38d8-4368-969a-4ad494059bb7" providerId="ADAL" clId="{32A465B3-099A-4B3B-A931-E3955BBB27A9}" dt="2025-03-21T05:45:11.316" v="3685" actId="1076"/>
          <ac:spMkLst>
            <pc:docMk/>
            <pc:sldMk cId="1917979118" sldId="1655"/>
            <ac:spMk id="8" creationId="{B335BB60-A893-41C4-32E9-4FA5603BF36A}"/>
          </ac:spMkLst>
        </pc:spChg>
      </pc:sldChg>
      <pc:sldChg chg="addSp modSp new mod modNotesTx">
        <pc:chgData name="Umar Lone" userId="f595d8b7-38d8-4368-969a-4ad494059bb7" providerId="ADAL" clId="{32A465B3-099A-4B3B-A931-E3955BBB27A9}" dt="2025-03-25T04:48:50.683" v="15747"/>
        <pc:sldMkLst>
          <pc:docMk/>
          <pc:sldMk cId="3391134931" sldId="1656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3391134931" sldId="1656"/>
            <ac:spMk id="2" creationId="{FBB091E8-1BEB-B6C7-D37A-0381C6C0A5C5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3391134931" sldId="1656"/>
            <ac:spMk id="3" creationId="{ECD2E31D-3343-C7FE-A4D8-EDF1A6FD7EC7}"/>
          </ac:spMkLst>
        </pc:spChg>
      </pc:sldChg>
      <pc:sldChg chg="addSp modSp new mod">
        <pc:chgData name="Umar Lone" userId="f595d8b7-38d8-4368-969a-4ad494059bb7" providerId="ADAL" clId="{32A465B3-099A-4B3B-A931-E3955BBB27A9}" dt="2025-03-25T04:48:50.683" v="15747"/>
        <pc:sldMkLst>
          <pc:docMk/>
          <pc:sldMk cId="3766549831" sldId="1657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3766549831" sldId="1657"/>
            <ac:spMk id="2" creationId="{542319DF-2395-8198-B902-B017C5C2621C}"/>
          </ac:spMkLst>
        </pc:spChg>
        <pc:spChg chg="mod">
          <ac:chgData name="Umar Lone" userId="f595d8b7-38d8-4368-969a-4ad494059bb7" providerId="ADAL" clId="{32A465B3-099A-4B3B-A931-E3955BBB27A9}" dt="2025-03-21T06:08:17.616" v="4425" actId="14100"/>
          <ac:spMkLst>
            <pc:docMk/>
            <pc:sldMk cId="3766549831" sldId="1657"/>
            <ac:spMk id="3" creationId="{07FE3C88-27BA-D3E1-ACEB-4B353AE5A9DA}"/>
          </ac:spMkLst>
        </pc:spChg>
        <pc:spChg chg="add mod">
          <ac:chgData name="Umar Lone" userId="f595d8b7-38d8-4368-969a-4ad494059bb7" providerId="ADAL" clId="{32A465B3-099A-4B3B-A931-E3955BBB27A9}" dt="2025-03-21T06:09:08.527" v="4458" actId="1076"/>
          <ac:spMkLst>
            <pc:docMk/>
            <pc:sldMk cId="3766549831" sldId="1657"/>
            <ac:spMk id="5" creationId="{23E213DD-67FC-0BCB-55EF-45C679DB142B}"/>
          </ac:spMkLst>
        </pc:spChg>
      </pc:sldChg>
      <pc:sldChg chg="modSp add mod">
        <pc:chgData name="Umar Lone" userId="f595d8b7-38d8-4368-969a-4ad494059bb7" providerId="ADAL" clId="{32A465B3-099A-4B3B-A931-E3955BBB27A9}" dt="2025-03-25T04:48:50.683" v="15747"/>
        <pc:sldMkLst>
          <pc:docMk/>
          <pc:sldMk cId="315375269" sldId="1658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315375269" sldId="1658"/>
            <ac:spMk id="4" creationId="{61E774A4-57B6-5A54-CB34-3279707F68C3}"/>
          </ac:spMkLst>
        </pc:spChg>
        <pc:spChg chg="mod">
          <ac:chgData name="Umar Lone" userId="f595d8b7-38d8-4368-969a-4ad494059bb7" providerId="ADAL" clId="{32A465B3-099A-4B3B-A931-E3955BBB27A9}" dt="2025-03-21T06:13:45.910" v="4635" actId="108"/>
          <ac:spMkLst>
            <pc:docMk/>
            <pc:sldMk cId="315375269" sldId="1658"/>
            <ac:spMk id="8" creationId="{B335BB60-A893-41C4-32E9-4FA5603BF36A}"/>
          </ac:spMkLst>
        </pc:spChg>
      </pc:sldChg>
      <pc:sldChg chg="addSp delSp modSp add mod">
        <pc:chgData name="Umar Lone" userId="f595d8b7-38d8-4368-969a-4ad494059bb7" providerId="ADAL" clId="{32A465B3-099A-4B3B-A931-E3955BBB27A9}" dt="2025-03-25T04:48:50.683" v="15747"/>
        <pc:sldMkLst>
          <pc:docMk/>
          <pc:sldMk cId="3781616746" sldId="1659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3781616746" sldId="1659"/>
            <ac:spMk id="2" creationId="{5E344355-9FF2-5FAD-3CB2-10343F2468A9}"/>
          </ac:spMkLst>
        </pc:spChg>
        <pc:spChg chg="mod">
          <ac:chgData name="Umar Lone" userId="f595d8b7-38d8-4368-969a-4ad494059bb7" providerId="ADAL" clId="{32A465B3-099A-4B3B-A931-E3955BBB27A9}" dt="2025-03-21T06:10:46.259" v="4551" actId="27636"/>
          <ac:spMkLst>
            <pc:docMk/>
            <pc:sldMk cId="3781616746" sldId="1659"/>
            <ac:spMk id="3" creationId="{7E40C20A-B839-7A20-B0CC-3AF48D72B14A}"/>
          </ac:spMkLst>
        </pc:spChg>
        <pc:spChg chg="add mod">
          <ac:chgData name="Umar Lone" userId="f595d8b7-38d8-4368-969a-4ad494059bb7" providerId="ADAL" clId="{32A465B3-099A-4B3B-A931-E3955BBB27A9}" dt="2025-03-21T06:13:05.974" v="4613" actId="6549"/>
          <ac:spMkLst>
            <pc:docMk/>
            <pc:sldMk cId="3781616746" sldId="1659"/>
            <ac:spMk id="6" creationId="{984196B8-6664-4D6E-858E-E678AB062019}"/>
          </ac:spMkLst>
        </pc:spChg>
        <pc:spChg chg="add mod">
          <ac:chgData name="Umar Lone" userId="f595d8b7-38d8-4368-969a-4ad494059bb7" providerId="ADAL" clId="{32A465B3-099A-4B3B-A931-E3955BBB27A9}" dt="2025-03-21T06:13:12.403" v="4614" actId="1076"/>
          <ac:spMkLst>
            <pc:docMk/>
            <pc:sldMk cId="3781616746" sldId="1659"/>
            <ac:spMk id="7" creationId="{44D885E8-ACE3-4E08-110D-D09672C8B75D}"/>
          </ac:spMkLst>
        </pc:spChg>
      </pc:sldChg>
      <pc:sldChg chg="addSp delSp modSp add mod">
        <pc:chgData name="Umar Lone" userId="f595d8b7-38d8-4368-969a-4ad494059bb7" providerId="ADAL" clId="{32A465B3-099A-4B3B-A931-E3955BBB27A9}" dt="2025-03-25T04:48:50.683" v="15747"/>
        <pc:sldMkLst>
          <pc:docMk/>
          <pc:sldMk cId="2631594945" sldId="1660"/>
        </pc:sldMkLst>
        <pc:spChg chg="add mod">
          <ac:chgData name="Umar Lone" userId="f595d8b7-38d8-4368-969a-4ad494059bb7" providerId="ADAL" clId="{32A465B3-099A-4B3B-A931-E3955BBB27A9}" dt="2025-03-21T06:15:13.937" v="4647" actId="1076"/>
          <ac:spMkLst>
            <pc:docMk/>
            <pc:sldMk cId="2631594945" sldId="1660"/>
            <ac:spMk id="3" creationId="{1FCCA967-1185-5B98-3ABA-4836B6165349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631594945" sldId="1660"/>
            <ac:spMk id="4" creationId="{61E774A4-57B6-5A54-CB34-3279707F68C3}"/>
          </ac:spMkLst>
        </pc:spChg>
        <pc:spChg chg="mod">
          <ac:chgData name="Umar Lone" userId="f595d8b7-38d8-4368-969a-4ad494059bb7" providerId="ADAL" clId="{32A465B3-099A-4B3B-A931-E3955BBB27A9}" dt="2025-03-21T06:48:28.467" v="4648" actId="1076"/>
          <ac:spMkLst>
            <pc:docMk/>
            <pc:sldMk cId="2631594945" sldId="1660"/>
            <ac:spMk id="6" creationId="{68B54044-C1FB-D71D-50DD-66F2E2CEAFCE}"/>
          </ac:spMkLst>
        </pc:spChg>
      </pc:sldChg>
      <pc:sldChg chg="modSp new mod modNotesTx">
        <pc:chgData name="Umar Lone" userId="f595d8b7-38d8-4368-969a-4ad494059bb7" providerId="ADAL" clId="{32A465B3-099A-4B3B-A931-E3955BBB27A9}" dt="2025-03-25T04:48:50.683" v="15747"/>
        <pc:sldMkLst>
          <pc:docMk/>
          <pc:sldMk cId="2671840555" sldId="1661"/>
        </pc:sldMkLst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582426881" sldId="1662"/>
        </pc:sldMkLst>
      </pc:sldChg>
      <pc:sldChg chg="new del">
        <pc:chgData name="Umar Lone" userId="f595d8b7-38d8-4368-969a-4ad494059bb7" providerId="ADAL" clId="{32A465B3-099A-4B3B-A931-E3955BBB27A9}" dt="2025-03-21T06:50:47.464" v="4939" actId="680"/>
        <pc:sldMkLst>
          <pc:docMk/>
          <pc:sldMk cId="1676367010" sldId="1662"/>
        </pc:sldMkLst>
      </pc:sldChg>
      <pc:sldChg chg="addSp del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2590535898" sldId="1663"/>
        </pc:sldMkLst>
      </pc:sldChg>
      <pc:sldChg chg="addSp delSp modSp add mod modAnim">
        <pc:chgData name="Umar Lone" userId="f595d8b7-38d8-4368-969a-4ad494059bb7" providerId="ADAL" clId="{32A465B3-099A-4B3B-A931-E3955BBB27A9}" dt="2025-03-25T04:48:50.683" v="15747"/>
        <pc:sldMkLst>
          <pc:docMk/>
          <pc:sldMk cId="2350492648" sldId="1664"/>
        </pc:sldMkLst>
      </pc:sldChg>
      <pc:sldChg chg="add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3133343122" sldId="1665"/>
        </pc:sldMkLst>
      </pc:sldChg>
      <pc:sldChg chg="add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2229870135" sldId="1666"/>
        </pc:sldMkLst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1278610911" sldId="1667"/>
        </pc:sldMkLst>
      </pc:sldChg>
      <pc:sldChg chg="add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2789556581" sldId="1668"/>
        </pc:sldMkLst>
      </pc:sldChg>
      <pc:sldChg chg="modSp new mod modNotesTx">
        <pc:chgData name="Umar Lone" userId="f595d8b7-38d8-4368-969a-4ad494059bb7" providerId="ADAL" clId="{32A465B3-099A-4B3B-A931-E3955BBB27A9}" dt="2025-03-25T04:48:50.683" v="15747"/>
        <pc:sldMkLst>
          <pc:docMk/>
          <pc:sldMk cId="658744954" sldId="1669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658744954" sldId="1669"/>
            <ac:spMk id="2" creationId="{909181FF-42C3-F942-9C0D-6882D0AEECD1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658744954" sldId="1669"/>
            <ac:spMk id="3" creationId="{A859D83D-AA7C-8381-12FE-022BA6836FCB}"/>
          </ac:spMkLst>
        </pc:spChg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1103192814" sldId="1670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103192814" sldId="1670"/>
            <ac:spMk id="2" creationId="{74B6D435-8E9E-E1EA-FBBA-FAB8E09DDB10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103192814" sldId="1670"/>
            <ac:spMk id="3" creationId="{635696FD-1F3D-AD46-4803-A7ABBA89BBA0}"/>
          </ac:spMkLst>
        </pc:spChg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2842230061" sldId="1671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842230061" sldId="1671"/>
            <ac:spMk id="2" creationId="{A2994C29-D631-C34A-DC5F-832B9E2E3AF8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842230061" sldId="1671"/>
            <ac:spMk id="3" creationId="{FEBA9C41-E7EB-FB61-4F2E-1EF8EFB32403}"/>
          </ac:spMkLst>
        </pc:spChg>
      </pc:sldChg>
      <pc:sldChg chg="addSp del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2510067427" sldId="1672"/>
        </pc:sldMkLst>
        <pc:spChg chg="mod ord">
          <ac:chgData name="Umar Lone" userId="f595d8b7-38d8-4368-969a-4ad494059bb7" providerId="ADAL" clId="{32A465B3-099A-4B3B-A931-E3955BBB27A9}" dt="2025-03-25T04:48:50.683" v="15747"/>
          <ac:spMkLst>
            <pc:docMk/>
            <pc:sldMk cId="2510067427" sldId="1672"/>
            <ac:spMk id="2" creationId="{7024C89D-6F4F-8E34-5BBC-D0136248D38A}"/>
          </ac:spMkLst>
        </pc:spChg>
        <pc:spChg chg="add mod">
          <ac:chgData name="Umar Lone" userId="f595d8b7-38d8-4368-969a-4ad494059bb7" providerId="ADAL" clId="{32A465B3-099A-4B3B-A931-E3955BBB27A9}" dt="2025-03-21T13:22:54.768" v="8128" actId="1076"/>
          <ac:spMkLst>
            <pc:docMk/>
            <pc:sldMk cId="2510067427" sldId="1672"/>
            <ac:spMk id="5" creationId="{995438AA-806A-FFA3-AE2B-C1EC2ECF8648}"/>
          </ac:spMkLst>
        </pc:spChg>
      </pc:sldChg>
      <pc:sldChg chg="addSp delSp modSp add mod modNotesTx">
        <pc:chgData name="Umar Lone" userId="f595d8b7-38d8-4368-969a-4ad494059bb7" providerId="ADAL" clId="{32A465B3-099A-4B3B-A931-E3955BBB27A9}" dt="2025-03-25T04:48:50.683" v="15747"/>
        <pc:sldMkLst>
          <pc:docMk/>
          <pc:sldMk cId="2631892725" sldId="1673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631892725" sldId="1673"/>
            <ac:spMk id="2" creationId="{7024C89D-6F4F-8E34-5BBC-D0136248D38A}"/>
          </ac:spMkLst>
        </pc:spChg>
        <pc:spChg chg="add mod">
          <ac:chgData name="Umar Lone" userId="f595d8b7-38d8-4368-969a-4ad494059bb7" providerId="ADAL" clId="{32A465B3-099A-4B3B-A931-E3955BBB27A9}" dt="2025-03-21T13:23:38.555" v="8138" actId="1076"/>
          <ac:spMkLst>
            <pc:docMk/>
            <pc:sldMk cId="2631892725" sldId="1673"/>
            <ac:spMk id="4" creationId="{041C99C7-63CB-64A4-38E4-FFD503B4ED33}"/>
          </ac:spMkLst>
        </pc:spChg>
        <pc:spChg chg="mod">
          <ac:chgData name="Umar Lone" userId="f595d8b7-38d8-4368-969a-4ad494059bb7" providerId="ADAL" clId="{32A465B3-099A-4B3B-A931-E3955BBB27A9}" dt="2025-03-21T13:23:10.314" v="8130" actId="20577"/>
          <ac:spMkLst>
            <pc:docMk/>
            <pc:sldMk cId="2631892725" sldId="1673"/>
            <ac:spMk id="7" creationId="{17D7E37A-38AE-9C28-2D23-39781CB0FA99}"/>
          </ac:spMkLst>
        </pc:spChg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2257906624" sldId="1674"/>
        </pc:sldMkLst>
      </pc:sldChg>
      <pc:sldChg chg="add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307243241" sldId="1675"/>
        </pc:sldMkLst>
        <pc:spChg chg="mod ord">
          <ac:chgData name="Umar Lone" userId="f595d8b7-38d8-4368-969a-4ad494059bb7" providerId="ADAL" clId="{32A465B3-099A-4B3B-A931-E3955BBB27A9}" dt="2025-03-25T04:48:50.683" v="15747"/>
          <ac:spMkLst>
            <pc:docMk/>
            <pc:sldMk cId="307243241" sldId="1675"/>
            <ac:spMk id="2" creationId="{F2EBAEED-C921-A016-170E-7F3751F65ABE}"/>
          </ac:spMkLst>
        </pc:spChg>
        <pc:spChg chg="mod ord">
          <ac:chgData name="Umar Lone" userId="f595d8b7-38d8-4368-969a-4ad494059bb7" providerId="ADAL" clId="{32A465B3-099A-4B3B-A931-E3955BBB27A9}" dt="2025-03-25T04:48:50.683" v="15747"/>
          <ac:spMkLst>
            <pc:docMk/>
            <pc:sldMk cId="307243241" sldId="1675"/>
            <ac:spMk id="3" creationId="{E91F2DCD-F7CD-2E21-7A87-CF457C1139BA}"/>
          </ac:spMkLst>
        </pc:spChg>
        <pc:spChg chg="add mod ord">
          <ac:chgData name="Umar Lone" userId="f595d8b7-38d8-4368-969a-4ad494059bb7" providerId="ADAL" clId="{32A465B3-099A-4B3B-A931-E3955BBB27A9}" dt="2025-03-25T04:48:50.683" v="15747"/>
          <ac:spMkLst>
            <pc:docMk/>
            <pc:sldMk cId="307243241" sldId="1675"/>
            <ac:spMk id="4" creationId="{04AF9507-91A4-8078-0DCE-AD31F31D59F4}"/>
          </ac:spMkLst>
        </pc:spChg>
      </pc:sldChg>
      <pc:sldChg chg="addSp del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716400351" sldId="1676"/>
        </pc:sldMkLst>
        <pc:spChg chg="add mod ord">
          <ac:chgData name="Umar Lone" userId="f595d8b7-38d8-4368-969a-4ad494059bb7" providerId="ADAL" clId="{32A465B3-099A-4B3B-A931-E3955BBB27A9}" dt="2025-03-25T04:48:50.683" v="15747"/>
          <ac:spMkLst>
            <pc:docMk/>
            <pc:sldMk cId="716400351" sldId="1676"/>
            <ac:spMk id="5" creationId="{3FFD5411-0F8A-78D3-38C8-90A7C5D69DCB}"/>
          </ac:spMkLst>
        </pc:spChg>
        <pc:spChg chg="add mod ord">
          <ac:chgData name="Umar Lone" userId="f595d8b7-38d8-4368-969a-4ad494059bb7" providerId="ADAL" clId="{32A465B3-099A-4B3B-A931-E3955BBB27A9}" dt="2025-03-25T04:48:50.683" v="15747"/>
          <ac:spMkLst>
            <pc:docMk/>
            <pc:sldMk cId="716400351" sldId="1676"/>
            <ac:spMk id="6" creationId="{10B49265-685B-8275-B376-2AA63DC3B9B4}"/>
          </ac:spMkLst>
        </pc:spChg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1594039241" sldId="1677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594039241" sldId="1677"/>
            <ac:spMk id="2" creationId="{0CF04C17-7C86-B181-EA95-850CBC024583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594039241" sldId="1677"/>
            <ac:spMk id="3" creationId="{AD6AEF65-681A-5ED8-37CC-08CCBBC362BC}"/>
          </ac:spMkLst>
        </pc:spChg>
      </pc:sldChg>
      <pc:sldChg chg="modSp new mod modNotesTx">
        <pc:chgData name="Umar Lone" userId="f595d8b7-38d8-4368-969a-4ad494059bb7" providerId="ADAL" clId="{32A465B3-099A-4B3B-A931-E3955BBB27A9}" dt="2025-03-25T04:48:50.683" v="15747"/>
        <pc:sldMkLst>
          <pc:docMk/>
          <pc:sldMk cId="3688215740" sldId="1678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3688215740" sldId="1678"/>
            <ac:spMk id="2" creationId="{FA3FBBC7-580A-8215-33EA-48074D6C74C7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3688215740" sldId="1678"/>
            <ac:spMk id="3" creationId="{E94E54D6-CFF1-C92A-BDAF-8494E7C918B2}"/>
          </ac:spMkLst>
        </pc:spChg>
      </pc:sldChg>
      <pc:sldChg chg="addSp delSp modSp add mod modTransition modAnim">
        <pc:chgData name="Umar Lone" userId="f595d8b7-38d8-4368-969a-4ad494059bb7" providerId="ADAL" clId="{32A465B3-099A-4B3B-A931-E3955BBB27A9}" dt="2025-03-25T04:48:50.683" v="15747"/>
        <pc:sldMkLst>
          <pc:docMk/>
          <pc:sldMk cId="526348825" sldId="1679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526348825" sldId="1679"/>
            <ac:spMk id="2" creationId="{17C9F31A-A987-FB83-3D3B-2F0561FE7C9C}"/>
          </ac:spMkLst>
        </pc:spChg>
        <pc:spChg chg="mod">
          <ac:chgData name="Umar Lone" userId="f595d8b7-38d8-4368-969a-4ad494059bb7" providerId="ADAL" clId="{32A465B3-099A-4B3B-A931-E3955BBB27A9}" dt="2025-03-22T05:16:59.236" v="10488" actId="1076"/>
          <ac:spMkLst>
            <pc:docMk/>
            <pc:sldMk cId="526348825" sldId="1679"/>
            <ac:spMk id="4" creationId="{887F8023-8654-2858-F36B-0D0A939106C5}"/>
          </ac:spMkLst>
        </pc:spChg>
        <pc:spChg chg="mod">
          <ac:chgData name="Umar Lone" userId="f595d8b7-38d8-4368-969a-4ad494059bb7" providerId="ADAL" clId="{32A465B3-099A-4B3B-A931-E3955BBB27A9}" dt="2025-03-22T04:52:36.509" v="10145" actId="6549"/>
          <ac:spMkLst>
            <pc:docMk/>
            <pc:sldMk cId="526348825" sldId="1679"/>
            <ac:spMk id="14" creationId="{69FC226E-6A43-A062-9387-F6218711806C}"/>
          </ac:spMkLst>
        </pc:spChg>
        <pc:spChg chg="mod">
          <ac:chgData name="Umar Lone" userId="f595d8b7-38d8-4368-969a-4ad494059bb7" providerId="ADAL" clId="{32A465B3-099A-4B3B-A931-E3955BBB27A9}" dt="2025-03-22T05:20:09.519" v="10518" actId="20577"/>
          <ac:spMkLst>
            <pc:docMk/>
            <pc:sldMk cId="526348825" sldId="1679"/>
            <ac:spMk id="27" creationId="{5E279F83-4A57-7FB8-DE02-873B119C53B0}"/>
          </ac:spMkLst>
        </pc:spChg>
        <pc:grpChg chg="add mod">
          <ac:chgData name="Umar Lone" userId="f595d8b7-38d8-4368-969a-4ad494059bb7" providerId="ADAL" clId="{32A465B3-099A-4B3B-A931-E3955BBB27A9}" dt="2025-03-22T05:20:29.128" v="10523" actId="1076"/>
          <ac:grpSpMkLst>
            <pc:docMk/>
            <pc:sldMk cId="526348825" sldId="1679"/>
            <ac:grpSpMk id="9" creationId="{BF630CE2-F668-6467-C678-6DE61BA2CC38}"/>
          </ac:grpSpMkLst>
        </pc:grpChg>
        <pc:grpChg chg="mod">
          <ac:chgData name="Umar Lone" userId="f595d8b7-38d8-4368-969a-4ad494059bb7" providerId="ADAL" clId="{32A465B3-099A-4B3B-A931-E3955BBB27A9}" dt="2025-03-22T05:07:12.715" v="10322" actId="1036"/>
          <ac:grpSpMkLst>
            <pc:docMk/>
            <pc:sldMk cId="526348825" sldId="1679"/>
            <ac:grpSpMk id="21" creationId="{054EFEF6-6CC4-DE14-7AA1-B36DA1D0FBED}"/>
          </ac:grpSpMkLst>
        </pc:grpChg>
        <pc:grpChg chg="mod">
          <ac:chgData name="Umar Lone" userId="f595d8b7-38d8-4368-969a-4ad494059bb7" providerId="ADAL" clId="{32A465B3-099A-4B3B-A931-E3955BBB27A9}" dt="2025-03-22T05:19:34.711" v="10502" actId="1076"/>
          <ac:grpSpMkLst>
            <pc:docMk/>
            <pc:sldMk cId="526348825" sldId="1679"/>
            <ac:grpSpMk id="22" creationId="{E3C6F06A-4357-FE22-419F-6009055E00A7}"/>
          </ac:grpSpMkLst>
        </pc:grpChg>
        <pc:grpChg chg="mod">
          <ac:chgData name="Umar Lone" userId="f595d8b7-38d8-4368-969a-4ad494059bb7" providerId="ADAL" clId="{32A465B3-099A-4B3B-A931-E3955BBB27A9}" dt="2025-03-22T05:19:44.934" v="10503" actId="1076"/>
          <ac:grpSpMkLst>
            <pc:docMk/>
            <pc:sldMk cId="526348825" sldId="1679"/>
            <ac:grpSpMk id="23" creationId="{F1DC5A72-DA0B-EACF-3D52-A3AF2D6EF1C7}"/>
          </ac:grpSpMkLst>
        </pc:grpChg>
        <pc:grpChg chg="mod">
          <ac:chgData name="Umar Lone" userId="f595d8b7-38d8-4368-969a-4ad494059bb7" providerId="ADAL" clId="{32A465B3-099A-4B3B-A931-E3955BBB27A9}" dt="2025-03-22T05:19:26.937" v="10500" actId="1076"/>
          <ac:grpSpMkLst>
            <pc:docMk/>
            <pc:sldMk cId="526348825" sldId="1679"/>
            <ac:grpSpMk id="24" creationId="{843B853B-38D1-9C7D-5D9E-0216A245B7AE}"/>
          </ac:grpSpMkLst>
        </pc:grpChg>
        <pc:grpChg chg="mod">
          <ac:chgData name="Umar Lone" userId="f595d8b7-38d8-4368-969a-4ad494059bb7" providerId="ADAL" clId="{32A465B3-099A-4B3B-A931-E3955BBB27A9}" dt="2025-03-22T05:17:02.986" v="10489" actId="1076"/>
          <ac:grpSpMkLst>
            <pc:docMk/>
            <pc:sldMk cId="526348825" sldId="1679"/>
            <ac:grpSpMk id="25" creationId="{6D6FE34E-F944-3C77-18C8-CCEADBA62A26}"/>
          </ac:grpSpMkLst>
        </pc:grpChg>
        <pc:grpChg chg="mod">
          <ac:chgData name="Umar Lone" userId="f595d8b7-38d8-4368-969a-4ad494059bb7" providerId="ADAL" clId="{32A465B3-099A-4B3B-A931-E3955BBB27A9}" dt="2025-03-22T05:07:12.715" v="10322" actId="1036"/>
          <ac:grpSpMkLst>
            <pc:docMk/>
            <pc:sldMk cId="526348825" sldId="1679"/>
            <ac:grpSpMk id="26" creationId="{7041106B-E6B3-DDCF-F919-0CD4BB803F08}"/>
          </ac:grpSpMkLst>
        </pc:grpChg>
        <pc:cxnChg chg="mod">
          <ac:chgData name="Umar Lone" userId="f595d8b7-38d8-4368-969a-4ad494059bb7" providerId="ADAL" clId="{32A465B3-099A-4B3B-A931-E3955BBB27A9}" dt="2025-03-22T05:19:48.608" v="10504" actId="1076"/>
          <ac:cxnSpMkLst>
            <pc:docMk/>
            <pc:sldMk cId="526348825" sldId="1679"/>
            <ac:cxnSpMk id="10" creationId="{71D5AC81-A899-1FD4-329C-046DCD17C941}"/>
          </ac:cxnSpMkLst>
        </pc:cxnChg>
        <pc:cxnChg chg="mod">
          <ac:chgData name="Umar Lone" userId="f595d8b7-38d8-4368-969a-4ad494059bb7" providerId="ADAL" clId="{32A465B3-099A-4B3B-A931-E3955BBB27A9}" dt="2025-03-22T04:53:50.613" v="10163" actId="1076"/>
          <ac:cxnSpMkLst>
            <pc:docMk/>
            <pc:sldMk cId="526348825" sldId="1679"/>
            <ac:cxnSpMk id="11" creationId="{2CC4A9B8-D8EF-A88C-FC78-6E4CC1037064}"/>
          </ac:cxnSpMkLst>
        </pc:cxnChg>
        <pc:cxnChg chg="mod">
          <ac:chgData name="Umar Lone" userId="f595d8b7-38d8-4368-969a-4ad494059bb7" providerId="ADAL" clId="{32A465B3-099A-4B3B-A931-E3955BBB27A9}" dt="2025-03-22T05:19:24.500" v="10499" actId="1076"/>
          <ac:cxnSpMkLst>
            <pc:docMk/>
            <pc:sldMk cId="526348825" sldId="1679"/>
            <ac:cxnSpMk id="12" creationId="{989EF6B3-8A95-2546-27A9-8C60657A6A9F}"/>
          </ac:cxnSpMkLst>
        </pc:cxnChg>
        <pc:cxnChg chg="mod">
          <ac:chgData name="Umar Lone" userId="f595d8b7-38d8-4368-969a-4ad494059bb7" providerId="ADAL" clId="{32A465B3-099A-4B3B-A931-E3955BBB27A9}" dt="2025-03-22T05:20:26.669" v="10522" actId="1076"/>
          <ac:cxnSpMkLst>
            <pc:docMk/>
            <pc:sldMk cId="526348825" sldId="1679"/>
            <ac:cxnSpMk id="19" creationId="{AD0956FC-B858-0380-7CE7-1A83202539B0}"/>
          </ac:cxnSpMkLst>
        </pc:cxnChg>
      </pc:sldChg>
      <pc:sldChg chg="addSp modSp new mod">
        <pc:chgData name="Umar Lone" userId="f595d8b7-38d8-4368-969a-4ad494059bb7" providerId="ADAL" clId="{32A465B3-099A-4B3B-A931-E3955BBB27A9}" dt="2025-03-25T04:48:50.683" v="15747"/>
        <pc:sldMkLst>
          <pc:docMk/>
          <pc:sldMk cId="2237797199" sldId="1680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2237797199" sldId="1680"/>
            <ac:spMk id="2" creationId="{06FD27F1-567F-CDC6-6AB1-B29B9825AAB5}"/>
          </ac:spMkLst>
        </pc:spChg>
        <pc:spChg chg="add mod">
          <ac:chgData name="Umar Lone" userId="f595d8b7-38d8-4368-969a-4ad494059bb7" providerId="ADAL" clId="{32A465B3-099A-4B3B-A931-E3955BBB27A9}" dt="2025-03-22T04:57:17.608" v="10200" actId="1076"/>
          <ac:spMkLst>
            <pc:docMk/>
            <pc:sldMk cId="2237797199" sldId="1680"/>
            <ac:spMk id="4" creationId="{9A05277A-3DB2-9C3B-7DE6-8DF61EDC6C85}"/>
          </ac:spMkLst>
        </pc:spChg>
      </pc:sldChg>
      <pc:sldChg chg="addSp modSp new mod modAnim">
        <pc:chgData name="Umar Lone" userId="f595d8b7-38d8-4368-969a-4ad494059bb7" providerId="ADAL" clId="{32A465B3-099A-4B3B-A931-E3955BBB27A9}" dt="2025-03-25T04:48:50.683" v="15747"/>
        <pc:sldMkLst>
          <pc:docMk/>
          <pc:sldMk cId="684674809" sldId="1681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684674809" sldId="1681"/>
            <ac:spMk id="2" creationId="{890CA1F7-0810-B3F1-D58D-94F1AB436D1C}"/>
          </ac:spMkLst>
        </pc:spChg>
        <pc:spChg chg="add mod">
          <ac:chgData name="Umar Lone" userId="f595d8b7-38d8-4368-969a-4ad494059bb7" providerId="ADAL" clId="{32A465B3-099A-4B3B-A931-E3955BBB27A9}" dt="2025-03-22T05:01:59.047" v="10249" actId="34135"/>
          <ac:spMkLst>
            <pc:docMk/>
            <pc:sldMk cId="684674809" sldId="1681"/>
            <ac:spMk id="4" creationId="{4B20D1E1-9EB4-3E67-BCE2-36AAB8395B41}"/>
          </ac:spMkLst>
        </pc:spChg>
        <pc:spChg chg="add mod">
          <ac:chgData name="Umar Lone" userId="f595d8b7-38d8-4368-969a-4ad494059bb7" providerId="ADAL" clId="{32A465B3-099A-4B3B-A931-E3955BBB27A9}" dt="2025-03-22T05:02:07.883" v="10251" actId="20577"/>
          <ac:spMkLst>
            <pc:docMk/>
            <pc:sldMk cId="684674809" sldId="1681"/>
            <ac:spMk id="6" creationId="{F4FEFF33-9E9D-6229-476A-3332B9884654}"/>
          </ac:spMkLst>
        </pc:spChg>
        <pc:spChg chg="add mod">
          <ac:chgData name="Umar Lone" userId="f595d8b7-38d8-4368-969a-4ad494059bb7" providerId="ADAL" clId="{32A465B3-099A-4B3B-A931-E3955BBB27A9}" dt="2025-03-22T05:03:35.754" v="10265" actId="1076"/>
          <ac:spMkLst>
            <pc:docMk/>
            <pc:sldMk cId="684674809" sldId="1681"/>
            <ac:spMk id="7" creationId="{2140EACC-0B3D-8BAA-4914-F894F63BF349}"/>
          </ac:spMkLst>
        </pc:spChg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185758422" sldId="1682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85758422" sldId="1682"/>
            <ac:spMk id="2" creationId="{4BBD188D-080D-3647-D738-E4F87335ACAF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85758422" sldId="1682"/>
            <ac:spMk id="3" creationId="{ACAC05B2-69FA-20A7-802E-E464057E3308}"/>
          </ac:spMkLst>
        </pc:spChg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1037982919" sldId="1683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037982919" sldId="1683"/>
            <ac:spMk id="2" creationId="{20131DFD-8E45-A3A3-1267-BAD06DE64A61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037982919" sldId="1683"/>
            <ac:spMk id="3" creationId="{94801E49-D161-D9FE-5119-0698F8463751}"/>
          </ac:spMkLst>
        </pc:spChg>
      </pc:sldChg>
      <pc:sldChg chg="addSp del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3835949556" sldId="1684"/>
        </pc:sldMkLst>
        <pc:spChg chg="mod ord">
          <ac:chgData name="Umar Lone" userId="f595d8b7-38d8-4368-969a-4ad494059bb7" providerId="ADAL" clId="{32A465B3-099A-4B3B-A931-E3955BBB27A9}" dt="2025-03-25T04:48:50.683" v="15747"/>
          <ac:spMkLst>
            <pc:docMk/>
            <pc:sldMk cId="3835949556" sldId="1684"/>
            <ac:spMk id="2" creationId="{E1CED833-F64D-96FF-7820-72229A53AC12}"/>
          </ac:spMkLst>
        </pc:spChg>
        <pc:spChg chg="add mod">
          <ac:chgData name="Umar Lone" userId="f595d8b7-38d8-4368-969a-4ad494059bb7" providerId="ADAL" clId="{32A465B3-099A-4B3B-A931-E3955BBB27A9}" dt="2025-03-22T07:42:32.127" v="11089" actId="1076"/>
          <ac:spMkLst>
            <pc:docMk/>
            <pc:sldMk cId="3835949556" sldId="1684"/>
            <ac:spMk id="5" creationId="{AF58A1DD-104C-1383-1E21-B8F18DBFD858}"/>
          </ac:spMkLst>
        </pc:spChg>
      </pc:sldChg>
      <pc:sldChg chg="addSp modSp new mod modAnim">
        <pc:chgData name="Umar Lone" userId="f595d8b7-38d8-4368-969a-4ad494059bb7" providerId="ADAL" clId="{32A465B3-099A-4B3B-A931-E3955BBB27A9}" dt="2025-03-25T04:48:50.683" v="15747"/>
        <pc:sldMkLst>
          <pc:docMk/>
          <pc:sldMk cId="674504128" sldId="1685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674504128" sldId="1685"/>
            <ac:spMk id="2" creationId="{EBAE12CE-14DF-CBCA-B60C-A83D702474F7}"/>
          </ac:spMkLst>
        </pc:spChg>
        <pc:spChg chg="add mod">
          <ac:chgData name="Umar Lone" userId="f595d8b7-38d8-4368-969a-4ad494059bb7" providerId="ADAL" clId="{32A465B3-099A-4B3B-A931-E3955BBB27A9}" dt="2025-03-22T06:26:12.331" v="10950" actId="20577"/>
          <ac:spMkLst>
            <pc:docMk/>
            <pc:sldMk cId="674504128" sldId="1685"/>
            <ac:spMk id="4" creationId="{C336C23E-EFDC-3106-C815-D6B90A986A7B}"/>
          </ac:spMkLst>
        </pc:spChg>
        <pc:spChg chg="add mod">
          <ac:chgData name="Umar Lone" userId="f595d8b7-38d8-4368-969a-4ad494059bb7" providerId="ADAL" clId="{32A465B3-099A-4B3B-A931-E3955BBB27A9}" dt="2025-03-22T06:27:13.137" v="10968" actId="1076"/>
          <ac:spMkLst>
            <pc:docMk/>
            <pc:sldMk cId="674504128" sldId="1685"/>
            <ac:spMk id="6" creationId="{9A1CA4F3-40F1-0ACC-9220-2BE8713AD1CF}"/>
          </ac:spMkLst>
        </pc:spChg>
      </pc:sldChg>
      <pc:sldChg chg="addSp modSp new mod">
        <pc:chgData name="Umar Lone" userId="f595d8b7-38d8-4368-969a-4ad494059bb7" providerId="ADAL" clId="{32A465B3-099A-4B3B-A931-E3955BBB27A9}" dt="2025-03-25T04:48:50.683" v="15747"/>
        <pc:sldMkLst>
          <pc:docMk/>
          <pc:sldMk cId="83163993" sldId="1686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83163993" sldId="1686"/>
            <ac:spMk id="2" creationId="{B3F6E688-1A31-589C-AC81-915DA66525F9}"/>
          </ac:spMkLst>
        </pc:spChg>
        <pc:spChg chg="add mod">
          <ac:chgData name="Umar Lone" userId="f595d8b7-38d8-4368-969a-4ad494059bb7" providerId="ADAL" clId="{32A465B3-099A-4B3B-A931-E3955BBB27A9}" dt="2025-03-22T08:05:39.747" v="11257" actId="1076"/>
          <ac:spMkLst>
            <pc:docMk/>
            <pc:sldMk cId="83163993" sldId="1686"/>
            <ac:spMk id="4" creationId="{5F82DE28-D3BE-1547-9216-D2A2288B2B5A}"/>
          </ac:spMkLst>
        </pc:spChg>
      </pc:sldChg>
      <pc:sldChg chg="addSp modSp new mod">
        <pc:chgData name="Umar Lone" userId="f595d8b7-38d8-4368-969a-4ad494059bb7" providerId="ADAL" clId="{32A465B3-099A-4B3B-A931-E3955BBB27A9}" dt="2025-03-25T04:48:50.683" v="15747"/>
        <pc:sldMkLst>
          <pc:docMk/>
          <pc:sldMk cId="4280081177" sldId="1687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4280081177" sldId="1687"/>
            <ac:spMk id="2" creationId="{56183A47-612D-1AE0-EE9D-7063A72683EB}"/>
          </ac:spMkLst>
        </pc:spChg>
        <pc:spChg chg="add mod">
          <ac:chgData name="Umar Lone" userId="f595d8b7-38d8-4368-969a-4ad494059bb7" providerId="ADAL" clId="{32A465B3-099A-4B3B-A931-E3955BBB27A9}" dt="2025-03-22T06:31:54.159" v="11008" actId="1076"/>
          <ac:spMkLst>
            <pc:docMk/>
            <pc:sldMk cId="4280081177" sldId="1687"/>
            <ac:spMk id="4" creationId="{4DAB4BAD-0EF6-FA6A-2015-2D2DD0C508C8}"/>
          </ac:spMkLst>
        </pc:spChg>
      </pc:sldChg>
      <pc:sldChg chg="addSp modSp new mod ord">
        <pc:chgData name="Umar Lone" userId="f595d8b7-38d8-4368-969a-4ad494059bb7" providerId="ADAL" clId="{32A465B3-099A-4B3B-A931-E3955BBB27A9}" dt="2025-03-25T04:48:50.683" v="15747"/>
        <pc:sldMkLst>
          <pc:docMk/>
          <pc:sldMk cId="934382096" sldId="1688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934382096" sldId="1688"/>
            <ac:spMk id="2" creationId="{21EC2F64-4FAA-D29D-22E7-92C4392781F3}"/>
          </ac:spMkLst>
        </pc:spChg>
        <pc:spChg chg="add mod">
          <ac:chgData name="Umar Lone" userId="f595d8b7-38d8-4368-969a-4ad494059bb7" providerId="ADAL" clId="{32A465B3-099A-4B3B-A931-E3955BBB27A9}" dt="2025-03-22T07:42:45.374" v="11090" actId="1076"/>
          <ac:spMkLst>
            <pc:docMk/>
            <pc:sldMk cId="934382096" sldId="1688"/>
            <ac:spMk id="4" creationId="{67FEB724-4465-7276-BAE8-A87684FEE95F}"/>
          </ac:spMkLst>
        </pc:spChg>
        <pc:spChg chg="add mod">
          <ac:chgData name="Umar Lone" userId="f595d8b7-38d8-4368-969a-4ad494059bb7" providerId="ADAL" clId="{32A465B3-099A-4B3B-A931-E3955BBB27A9}" dt="2025-03-22T07:39:02.377" v="11053" actId="1076"/>
          <ac:spMkLst>
            <pc:docMk/>
            <pc:sldMk cId="934382096" sldId="1688"/>
            <ac:spMk id="5" creationId="{2B882CF6-FC14-0BA9-4E72-EC23945BDAAD}"/>
          </ac:spMkLst>
        </pc:spChg>
      </pc:sldChg>
      <pc:sldChg chg="delSp modSp add mod modNotesTx">
        <pc:chgData name="Umar Lone" userId="f595d8b7-38d8-4368-969a-4ad494059bb7" providerId="ADAL" clId="{32A465B3-099A-4B3B-A931-E3955BBB27A9}" dt="2025-03-25T04:48:50.683" v="15747"/>
        <pc:sldMkLst>
          <pc:docMk/>
          <pc:sldMk cId="900379669" sldId="1689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900379669" sldId="1689"/>
            <ac:spMk id="2" creationId="{E1CED833-F64D-96FF-7820-72229A53AC12}"/>
          </ac:spMkLst>
        </pc:spChg>
        <pc:spChg chg="mod">
          <ac:chgData name="Umar Lone" userId="f595d8b7-38d8-4368-969a-4ad494059bb7" providerId="ADAL" clId="{32A465B3-099A-4B3B-A931-E3955BBB27A9}" dt="2025-03-22T08:01:00.355" v="11193" actId="1076"/>
          <ac:spMkLst>
            <pc:docMk/>
            <pc:sldMk cId="900379669" sldId="1689"/>
            <ac:spMk id="6" creationId="{E6AE4059-3CA5-8EF6-0562-D51B221A0E5A}"/>
          </ac:spMkLst>
        </pc:spChg>
      </pc:sldChg>
      <pc:sldChg chg="addSp delSp modSp new mod">
        <pc:chgData name="Umar Lone" userId="f595d8b7-38d8-4368-969a-4ad494059bb7" providerId="ADAL" clId="{32A465B3-099A-4B3B-A931-E3955BBB27A9}" dt="2025-03-25T04:48:50.683" v="15747"/>
        <pc:sldMkLst>
          <pc:docMk/>
          <pc:sldMk cId="1213546321" sldId="1690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213546321" sldId="1690"/>
            <ac:spMk id="2" creationId="{F683E215-D748-3609-C4D1-D3636AC9FAF8}"/>
          </ac:spMkLst>
        </pc:spChg>
        <pc:spChg chg="add mod">
          <ac:chgData name="Umar Lone" userId="f595d8b7-38d8-4368-969a-4ad494059bb7" providerId="ADAL" clId="{32A465B3-099A-4B3B-A931-E3955BBB27A9}" dt="2025-03-22T07:46:28.875" v="11183" actId="1076"/>
          <ac:spMkLst>
            <pc:docMk/>
            <pc:sldMk cId="1213546321" sldId="1690"/>
            <ac:spMk id="6" creationId="{16ACE281-68ED-8907-0472-4F5AF6CB2B4E}"/>
          </ac:spMkLst>
        </pc:spChg>
        <pc:spChg chg="add mod">
          <ac:chgData name="Umar Lone" userId="f595d8b7-38d8-4368-969a-4ad494059bb7" providerId="ADAL" clId="{32A465B3-099A-4B3B-A931-E3955BBB27A9}" dt="2025-03-22T07:47:36.563" v="11192" actId="1076"/>
          <ac:spMkLst>
            <pc:docMk/>
            <pc:sldMk cId="1213546321" sldId="1690"/>
            <ac:spMk id="8" creationId="{A835B364-237C-8118-BB24-ED3DBB74C050}"/>
          </ac:spMkLst>
        </pc:spChg>
      </pc:sldChg>
      <pc:sldChg chg="modSp add mod">
        <pc:chgData name="Umar Lone" userId="f595d8b7-38d8-4368-969a-4ad494059bb7" providerId="ADAL" clId="{32A465B3-099A-4B3B-A931-E3955BBB27A9}" dt="2025-03-25T04:48:50.683" v="15747"/>
        <pc:sldMkLst>
          <pc:docMk/>
          <pc:sldMk cId="126183860" sldId="1691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26183860" sldId="1691"/>
            <ac:spMk id="2" creationId="{B3F6E688-1A31-589C-AC81-915DA66525F9}"/>
          </ac:spMkLst>
        </pc:spChg>
        <pc:spChg chg="mod">
          <ac:chgData name="Umar Lone" userId="f595d8b7-38d8-4368-969a-4ad494059bb7" providerId="ADAL" clId="{32A465B3-099A-4B3B-A931-E3955BBB27A9}" dt="2025-03-22T08:05:52.352" v="11260" actId="20577"/>
          <ac:spMkLst>
            <pc:docMk/>
            <pc:sldMk cId="126183860" sldId="1691"/>
            <ac:spMk id="4" creationId="{5F82DE28-D3BE-1547-9216-D2A2288B2B5A}"/>
          </ac:spMkLst>
        </pc:spChg>
      </pc:sldChg>
      <pc:sldChg chg="add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3243778107" sldId="1692"/>
        </pc:sldMkLst>
        <pc:spChg chg="mod ord">
          <ac:chgData name="Umar Lone" userId="f595d8b7-38d8-4368-969a-4ad494059bb7" providerId="ADAL" clId="{32A465B3-099A-4B3B-A931-E3955BBB27A9}" dt="2025-03-25T04:48:50.683" v="15747"/>
          <ac:spMkLst>
            <pc:docMk/>
            <pc:sldMk cId="3243778107" sldId="1692"/>
            <ac:spMk id="2" creationId="{ABEECA49-B63B-818F-D290-C447F6BA9DC7}"/>
          </ac:spMkLst>
        </pc:spChg>
        <pc:spChg chg="add mod ord">
          <ac:chgData name="Umar Lone" userId="f595d8b7-38d8-4368-969a-4ad494059bb7" providerId="ADAL" clId="{32A465B3-099A-4B3B-A931-E3955BBB27A9}" dt="2025-03-25T04:48:50.683" v="15747"/>
          <ac:spMkLst>
            <pc:docMk/>
            <pc:sldMk cId="3243778107" sldId="1692"/>
            <ac:spMk id="3" creationId="{B7429507-718A-922E-2C0B-847CF962816E}"/>
          </ac:spMkLst>
        </pc:spChg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742414999" sldId="1693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742414999" sldId="1693"/>
            <ac:spMk id="2" creationId="{419F4FAA-CAF7-DF57-29BB-45627F1CBADA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742414999" sldId="1693"/>
            <ac:spMk id="3" creationId="{6BB2D32A-3851-F3B5-E435-FC1EC9BA3E66}"/>
          </ac:spMkLst>
        </pc:spChg>
      </pc:sldChg>
      <pc:sldChg chg="addSp delSp modSp new mod modClrScheme chgLayout modNotesTx">
        <pc:chgData name="Umar Lone" userId="f595d8b7-38d8-4368-969a-4ad494059bb7" providerId="ADAL" clId="{32A465B3-099A-4B3B-A931-E3955BBB27A9}" dt="2025-03-25T04:48:50.683" v="15747"/>
        <pc:sldMkLst>
          <pc:docMk/>
          <pc:sldMk cId="1679888628" sldId="1694"/>
        </pc:sldMkLst>
        <pc:spChg chg="add mod ord">
          <ac:chgData name="Umar Lone" userId="f595d8b7-38d8-4368-969a-4ad494059bb7" providerId="ADAL" clId="{32A465B3-099A-4B3B-A931-E3955BBB27A9}" dt="2025-03-25T04:48:50.683" v="15747"/>
          <ac:spMkLst>
            <pc:docMk/>
            <pc:sldMk cId="1679888628" sldId="1694"/>
            <ac:spMk id="4" creationId="{0C562576-B616-F098-732A-69EA3D271F34}"/>
          </ac:spMkLst>
        </pc:spChg>
        <pc:spChg chg="add mod ord">
          <ac:chgData name="Umar Lone" userId="f595d8b7-38d8-4368-969a-4ad494059bb7" providerId="ADAL" clId="{32A465B3-099A-4B3B-A931-E3955BBB27A9}" dt="2025-03-25T04:48:50.683" v="15747"/>
          <ac:spMkLst>
            <pc:docMk/>
            <pc:sldMk cId="1679888628" sldId="1694"/>
            <ac:spMk id="7" creationId="{32743BF5-6653-F20D-B0FE-9620C63911D1}"/>
          </ac:spMkLst>
        </pc:spChg>
      </pc:sldChg>
      <pc:sldChg chg="addSp del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2796851465" sldId="1695"/>
        </pc:sldMkLst>
        <pc:spChg chg="add mod ord">
          <ac:chgData name="Umar Lone" userId="f595d8b7-38d8-4368-969a-4ad494059bb7" providerId="ADAL" clId="{32A465B3-099A-4B3B-A931-E3955BBB27A9}" dt="2025-03-25T04:48:50.683" v="15747"/>
          <ac:spMkLst>
            <pc:docMk/>
            <pc:sldMk cId="2796851465" sldId="1695"/>
            <ac:spMk id="4" creationId="{97126546-0253-9A90-7994-EC456067EEF0}"/>
          </ac:spMkLst>
        </pc:spChg>
        <pc:spChg chg="add mod">
          <ac:chgData name="Umar Lone" userId="f595d8b7-38d8-4368-969a-4ad494059bb7" providerId="ADAL" clId="{32A465B3-099A-4B3B-A931-E3955BBB27A9}" dt="2025-03-24T09:13:24.086" v="12835" actId="1076"/>
          <ac:spMkLst>
            <pc:docMk/>
            <pc:sldMk cId="2796851465" sldId="1695"/>
            <ac:spMk id="6" creationId="{888F73F5-C8A3-8C89-941C-83BAC639926F}"/>
          </ac:spMkLst>
        </pc:spChg>
        <pc:spChg chg="add mod">
          <ac:chgData name="Umar Lone" userId="f595d8b7-38d8-4368-969a-4ad494059bb7" providerId="ADAL" clId="{32A465B3-099A-4B3B-A931-E3955BBB27A9}" dt="2025-03-24T09:18:02.620" v="12882" actId="1076"/>
          <ac:spMkLst>
            <pc:docMk/>
            <pc:sldMk cId="2796851465" sldId="1695"/>
            <ac:spMk id="8" creationId="{AE002A81-2AB0-0016-6E05-6488D21BF7D2}"/>
          </ac:spMkLst>
        </pc:spChg>
      </pc:sldChg>
      <pc:sldChg chg="addSp del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970005166" sldId="1696"/>
        </pc:sldMkLst>
        <pc:spChg chg="add mod ord">
          <ac:chgData name="Umar Lone" userId="f595d8b7-38d8-4368-969a-4ad494059bb7" providerId="ADAL" clId="{32A465B3-099A-4B3B-A931-E3955BBB27A9}" dt="2025-03-25T04:48:50.683" v="15747"/>
          <ac:spMkLst>
            <pc:docMk/>
            <pc:sldMk cId="970005166" sldId="1696"/>
            <ac:spMk id="4" creationId="{08763406-3399-B9FF-4155-7B3B736A2B07}"/>
          </ac:spMkLst>
        </pc:spChg>
        <pc:spChg chg="add mod">
          <ac:chgData name="Umar Lone" userId="f595d8b7-38d8-4368-969a-4ad494059bb7" providerId="ADAL" clId="{32A465B3-099A-4B3B-A931-E3955BBB27A9}" dt="2025-03-24T09:15:01.547" v="12860" actId="1076"/>
          <ac:spMkLst>
            <pc:docMk/>
            <pc:sldMk cId="970005166" sldId="1696"/>
            <ac:spMk id="8" creationId="{C5D433C1-C874-E617-FA2B-216302D5C40F}"/>
          </ac:spMkLst>
        </pc:spChg>
      </pc:sldChg>
      <pc:sldChg chg="add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1861555049" sldId="1697"/>
        </pc:sldMkLst>
        <pc:spChg chg="mod ord">
          <ac:chgData name="Umar Lone" userId="f595d8b7-38d8-4368-969a-4ad494059bb7" providerId="ADAL" clId="{32A465B3-099A-4B3B-A931-E3955BBB27A9}" dt="2025-03-25T04:48:50.683" v="15747"/>
          <ac:spMkLst>
            <pc:docMk/>
            <pc:sldMk cId="1861555049" sldId="1697"/>
            <ac:spMk id="2" creationId="{C857A150-317C-DE74-2700-A1E1FF86107F}"/>
          </ac:spMkLst>
        </pc:spChg>
        <pc:spChg chg="add mod ord">
          <ac:chgData name="Umar Lone" userId="f595d8b7-38d8-4368-969a-4ad494059bb7" providerId="ADAL" clId="{32A465B3-099A-4B3B-A931-E3955BBB27A9}" dt="2025-03-25T04:48:50.683" v="15747"/>
          <ac:spMkLst>
            <pc:docMk/>
            <pc:sldMk cId="1861555049" sldId="1697"/>
            <ac:spMk id="3" creationId="{67AA1368-1380-AB20-94E9-0C9BFC902B1E}"/>
          </ac:spMkLst>
        </pc:spChg>
      </pc:sldChg>
      <pc:sldChg chg="addSp del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3832161399" sldId="1698"/>
        </pc:sldMkLst>
        <pc:spChg chg="mod ord">
          <ac:chgData name="Umar Lone" userId="f595d8b7-38d8-4368-969a-4ad494059bb7" providerId="ADAL" clId="{32A465B3-099A-4B3B-A931-E3955BBB27A9}" dt="2025-03-25T04:48:50.683" v="15747"/>
          <ac:spMkLst>
            <pc:docMk/>
            <pc:sldMk cId="3832161399" sldId="1698"/>
            <ac:spMk id="2" creationId="{AE23D1B5-D060-7877-AB34-3211DE6FAECA}"/>
          </ac:spMkLst>
        </pc:spChg>
        <pc:spChg chg="add mod">
          <ac:chgData name="Umar Lone" userId="f595d8b7-38d8-4368-969a-4ad494059bb7" providerId="ADAL" clId="{32A465B3-099A-4B3B-A931-E3955BBB27A9}" dt="2025-03-24T13:25:24.500" v="13470" actId="1076"/>
          <ac:spMkLst>
            <pc:docMk/>
            <pc:sldMk cId="3832161399" sldId="1698"/>
            <ac:spMk id="5" creationId="{B7746A9C-EA4F-DC09-E01C-6C6B3F0600D3}"/>
          </ac:spMkLst>
        </pc:spChg>
        <pc:spChg chg="add mod">
          <ac:chgData name="Umar Lone" userId="f595d8b7-38d8-4368-969a-4ad494059bb7" providerId="ADAL" clId="{32A465B3-099A-4B3B-A931-E3955BBB27A9}" dt="2025-03-24T13:25:09.467" v="13465" actId="1076"/>
          <ac:spMkLst>
            <pc:docMk/>
            <pc:sldMk cId="3832161399" sldId="1698"/>
            <ac:spMk id="7" creationId="{355B09AE-2A44-AC2B-4ED7-A918EC97D125}"/>
          </ac:spMkLst>
        </pc:spChg>
        <pc:spChg chg="add mod">
          <ac:chgData name="Umar Lone" userId="f595d8b7-38d8-4368-969a-4ad494059bb7" providerId="ADAL" clId="{32A465B3-099A-4B3B-A931-E3955BBB27A9}" dt="2025-03-24T13:42:10.081" v="14032" actId="208"/>
          <ac:spMkLst>
            <pc:docMk/>
            <pc:sldMk cId="3832161399" sldId="1698"/>
            <ac:spMk id="10" creationId="{8B802CAD-BB43-381C-8D62-C03D859AF747}"/>
          </ac:spMkLst>
        </pc:spChg>
      </pc:sldChg>
      <pc:sldChg chg="addSp modSp new mod">
        <pc:chgData name="Umar Lone" userId="f595d8b7-38d8-4368-969a-4ad494059bb7" providerId="ADAL" clId="{32A465B3-099A-4B3B-A931-E3955BBB27A9}" dt="2025-03-25T04:48:50.683" v="15747"/>
        <pc:sldMkLst>
          <pc:docMk/>
          <pc:sldMk cId="1901174183" sldId="1699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901174183" sldId="1699"/>
            <ac:spMk id="2" creationId="{7548C2CB-5CAE-99B9-CF4F-F7B952BCF972}"/>
          </ac:spMkLst>
        </pc:spChg>
        <pc:spChg chg="add mod">
          <ac:chgData name="Umar Lone" userId="f595d8b7-38d8-4368-969a-4ad494059bb7" providerId="ADAL" clId="{32A465B3-099A-4B3B-A931-E3955BBB27A9}" dt="2025-03-24T13:30:31.090" v="13517" actId="1076"/>
          <ac:spMkLst>
            <pc:docMk/>
            <pc:sldMk cId="1901174183" sldId="1699"/>
            <ac:spMk id="4" creationId="{3175BA51-E921-3147-A926-8B28B459A695}"/>
          </ac:spMkLst>
        </pc:spChg>
        <pc:spChg chg="add mod">
          <ac:chgData name="Umar Lone" userId="f595d8b7-38d8-4368-969a-4ad494059bb7" providerId="ADAL" clId="{32A465B3-099A-4B3B-A931-E3955BBB27A9}" dt="2025-03-24T13:30:39.539" v="13525" actId="6549"/>
          <ac:spMkLst>
            <pc:docMk/>
            <pc:sldMk cId="1901174183" sldId="1699"/>
            <ac:spMk id="6" creationId="{6BFDA6D0-03CD-3D34-CCEF-056B696AC215}"/>
          </ac:spMkLst>
        </pc:spChg>
        <pc:spChg chg="add mod">
          <ac:chgData name="Umar Lone" userId="f595d8b7-38d8-4368-969a-4ad494059bb7" providerId="ADAL" clId="{32A465B3-099A-4B3B-A931-E3955BBB27A9}" dt="2025-03-24T13:30:27.360" v="13516" actId="1076"/>
          <ac:spMkLst>
            <pc:docMk/>
            <pc:sldMk cId="1901174183" sldId="1699"/>
            <ac:spMk id="7" creationId="{109E509B-976E-B62D-E49B-A0592F5E5BFF}"/>
          </ac:spMkLst>
        </pc:spChg>
      </pc:sldChg>
      <pc:sldChg chg="addSp modSp new mod modClrScheme chgLayout modNotesTx">
        <pc:chgData name="Umar Lone" userId="f595d8b7-38d8-4368-969a-4ad494059bb7" providerId="ADAL" clId="{32A465B3-099A-4B3B-A931-E3955BBB27A9}" dt="2025-03-25T04:48:50.683" v="15747"/>
        <pc:sldMkLst>
          <pc:docMk/>
          <pc:sldMk cId="1684378328" sldId="1700"/>
        </pc:sldMkLst>
        <pc:spChg chg="mod ord">
          <ac:chgData name="Umar Lone" userId="f595d8b7-38d8-4368-969a-4ad494059bb7" providerId="ADAL" clId="{32A465B3-099A-4B3B-A931-E3955BBB27A9}" dt="2025-03-25T04:48:50.683" v="15747"/>
          <ac:spMkLst>
            <pc:docMk/>
            <pc:sldMk cId="1684378328" sldId="1700"/>
            <ac:spMk id="2" creationId="{A05707F8-FE03-68E2-7C02-D615B713EEE2}"/>
          </ac:spMkLst>
        </pc:spChg>
        <pc:spChg chg="add mod ord">
          <ac:chgData name="Umar Lone" userId="f595d8b7-38d8-4368-969a-4ad494059bb7" providerId="ADAL" clId="{32A465B3-099A-4B3B-A931-E3955BBB27A9}" dt="2025-03-25T04:48:50.683" v="15747"/>
          <ac:spMkLst>
            <pc:docMk/>
            <pc:sldMk cId="1684378328" sldId="1700"/>
            <ac:spMk id="3" creationId="{39488891-D63A-3A59-8E73-BACD0A603BAA}"/>
          </ac:spMkLst>
        </pc:spChg>
      </pc:sldChg>
      <pc:sldChg chg="modSp new mod modNotesTx">
        <pc:chgData name="Umar Lone" userId="f595d8b7-38d8-4368-969a-4ad494059bb7" providerId="ADAL" clId="{32A465B3-099A-4B3B-A931-E3955BBB27A9}" dt="2025-03-25T04:48:50.683" v="15747"/>
        <pc:sldMkLst>
          <pc:docMk/>
          <pc:sldMk cId="1823689206" sldId="1701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823689206" sldId="1701"/>
            <ac:spMk id="2" creationId="{368C35F8-BB48-7B78-E679-80BEE50C6916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823689206" sldId="1701"/>
            <ac:spMk id="3" creationId="{8E2528AA-3370-1FC5-2891-63859F8CCB57}"/>
          </ac:spMkLst>
        </pc:spChg>
      </pc:sldChg>
      <pc:sldChg chg="addSp del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3379608970" sldId="1702"/>
        </pc:sldMkLst>
        <pc:spChg chg="add mod ord">
          <ac:chgData name="Umar Lone" userId="f595d8b7-38d8-4368-969a-4ad494059bb7" providerId="ADAL" clId="{32A465B3-099A-4B3B-A931-E3955BBB27A9}" dt="2025-03-25T04:48:50.683" v="15747"/>
          <ac:spMkLst>
            <pc:docMk/>
            <pc:sldMk cId="3379608970" sldId="1702"/>
            <ac:spMk id="4" creationId="{F164FCD4-3200-F0C5-1AF0-F9346F0DD554}"/>
          </ac:spMkLst>
        </pc:spChg>
        <pc:spChg chg="add mod">
          <ac:chgData name="Umar Lone" userId="f595d8b7-38d8-4368-969a-4ad494059bb7" providerId="ADAL" clId="{32A465B3-099A-4B3B-A931-E3955BBB27A9}" dt="2025-03-24T13:41:34.783" v="14019" actId="1076"/>
          <ac:spMkLst>
            <pc:docMk/>
            <pc:sldMk cId="3379608970" sldId="1702"/>
            <ac:spMk id="6" creationId="{A24C2881-C697-F80F-420F-9DEEA0DF630B}"/>
          </ac:spMkLst>
        </pc:spChg>
        <pc:spChg chg="add mod">
          <ac:chgData name="Umar Lone" userId="f595d8b7-38d8-4368-969a-4ad494059bb7" providerId="ADAL" clId="{32A465B3-099A-4B3B-A931-E3955BBB27A9}" dt="2025-03-24T13:41:31.700" v="14018" actId="1076"/>
          <ac:spMkLst>
            <pc:docMk/>
            <pc:sldMk cId="3379608970" sldId="1702"/>
            <ac:spMk id="10" creationId="{8DF7BC4D-F0D4-7A30-C647-20491F3C38F5}"/>
          </ac:spMkLst>
        </pc:spChg>
        <pc:spChg chg="add mod">
          <ac:chgData name="Umar Lone" userId="f595d8b7-38d8-4368-969a-4ad494059bb7" providerId="ADAL" clId="{32A465B3-099A-4B3B-A931-E3955BBB27A9}" dt="2025-03-24T13:41:55.878" v="14024" actId="1076"/>
          <ac:spMkLst>
            <pc:docMk/>
            <pc:sldMk cId="3379608970" sldId="1702"/>
            <ac:spMk id="11" creationId="{8A8A067E-28B9-59A2-4E2F-AC269EB247BB}"/>
          </ac:spMkLst>
        </pc:spChg>
      </pc:sldChg>
      <pc:sldChg chg="addSp del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318486534" sldId="1703"/>
        </pc:sldMkLst>
        <pc:spChg chg="mod ord">
          <ac:chgData name="Umar Lone" userId="f595d8b7-38d8-4368-969a-4ad494059bb7" providerId="ADAL" clId="{32A465B3-099A-4B3B-A931-E3955BBB27A9}" dt="2025-03-25T04:48:50.683" v="15747"/>
          <ac:spMkLst>
            <pc:docMk/>
            <pc:sldMk cId="318486534" sldId="1703"/>
            <ac:spMk id="2" creationId="{043C9B53-0472-F736-0957-4747578587BC}"/>
          </ac:spMkLst>
        </pc:spChg>
        <pc:spChg chg="add mod">
          <ac:chgData name="Umar Lone" userId="f595d8b7-38d8-4368-969a-4ad494059bb7" providerId="ADAL" clId="{32A465B3-099A-4B3B-A931-E3955BBB27A9}" dt="2025-03-24T13:59:55.439" v="14624" actId="1076"/>
          <ac:spMkLst>
            <pc:docMk/>
            <pc:sldMk cId="318486534" sldId="1703"/>
            <ac:spMk id="6" creationId="{EA068240-EDF3-23A4-0B5C-C2EBC574F478}"/>
          </ac:spMkLst>
        </pc:spChg>
      </pc:sldChg>
      <pc:sldChg chg="addSp modSp new mod">
        <pc:chgData name="Umar Lone" userId="f595d8b7-38d8-4368-969a-4ad494059bb7" providerId="ADAL" clId="{32A465B3-099A-4B3B-A931-E3955BBB27A9}" dt="2025-03-25T04:48:50.683" v="15747"/>
        <pc:sldMkLst>
          <pc:docMk/>
          <pc:sldMk cId="1451761301" sldId="1704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451761301" sldId="1704"/>
            <ac:spMk id="2" creationId="{32AFA822-86A9-B6FA-FD5D-ABF633D5B5E8}"/>
          </ac:spMkLst>
        </pc:spChg>
        <pc:spChg chg="add mod">
          <ac:chgData name="Umar Lone" userId="f595d8b7-38d8-4368-969a-4ad494059bb7" providerId="ADAL" clId="{32A465B3-099A-4B3B-A931-E3955BBB27A9}" dt="2025-03-24T14:06:13.643" v="14656" actId="1076"/>
          <ac:spMkLst>
            <pc:docMk/>
            <pc:sldMk cId="1451761301" sldId="1704"/>
            <ac:spMk id="4" creationId="{0A1274F4-468B-703F-06C9-B35D0697FB22}"/>
          </ac:spMkLst>
        </pc:spChg>
        <pc:spChg chg="add mod">
          <ac:chgData name="Umar Lone" userId="f595d8b7-38d8-4368-969a-4ad494059bb7" providerId="ADAL" clId="{32A465B3-099A-4B3B-A931-E3955BBB27A9}" dt="2025-03-24T14:06:31.458" v="14663" actId="1076"/>
          <ac:spMkLst>
            <pc:docMk/>
            <pc:sldMk cId="1451761301" sldId="1704"/>
            <ac:spMk id="5" creationId="{B95AA92F-B9F7-4FBD-BE0F-5EF53BCF2518}"/>
          </ac:spMkLst>
        </pc:spChg>
      </pc:sldChg>
      <pc:sldChg chg="modSp add mod">
        <pc:chgData name="Umar Lone" userId="f595d8b7-38d8-4368-969a-4ad494059bb7" providerId="ADAL" clId="{32A465B3-099A-4B3B-A931-E3955BBB27A9}" dt="2025-03-25T04:48:50.683" v="15747"/>
        <pc:sldMkLst>
          <pc:docMk/>
          <pc:sldMk cId="3017592277" sldId="1705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3017592277" sldId="1705"/>
            <ac:spMk id="2" creationId="{32AFA822-86A9-B6FA-FD5D-ABF633D5B5E8}"/>
          </ac:spMkLst>
        </pc:spChg>
        <pc:spChg chg="mod">
          <ac:chgData name="Umar Lone" userId="f595d8b7-38d8-4368-969a-4ad494059bb7" providerId="ADAL" clId="{32A465B3-099A-4B3B-A931-E3955BBB27A9}" dt="2025-03-24T14:11:48.272" v="14674" actId="20577"/>
          <ac:spMkLst>
            <pc:docMk/>
            <pc:sldMk cId="3017592277" sldId="1705"/>
            <ac:spMk id="4" creationId="{0A1274F4-468B-703F-06C9-B35D0697FB22}"/>
          </ac:spMkLst>
        </pc:spChg>
      </pc:sldChg>
      <pc:sldChg chg="addSp modSp new mod">
        <pc:chgData name="Umar Lone" userId="f595d8b7-38d8-4368-969a-4ad494059bb7" providerId="ADAL" clId="{32A465B3-099A-4B3B-A931-E3955BBB27A9}" dt="2025-03-25T04:48:50.683" v="15747"/>
        <pc:sldMkLst>
          <pc:docMk/>
          <pc:sldMk cId="1512379520" sldId="1706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512379520" sldId="1706"/>
            <ac:spMk id="2" creationId="{8EAB3575-FDD6-0DB1-3A1C-8B4CAAC76560}"/>
          </ac:spMkLst>
        </pc:spChg>
        <pc:spChg chg="add mod">
          <ac:chgData name="Umar Lone" userId="f595d8b7-38d8-4368-969a-4ad494059bb7" providerId="ADAL" clId="{32A465B3-099A-4B3B-A931-E3955BBB27A9}" dt="2025-03-24T14:13:30.622" v="14690" actId="1076"/>
          <ac:spMkLst>
            <pc:docMk/>
            <pc:sldMk cId="1512379520" sldId="1706"/>
            <ac:spMk id="4" creationId="{5555CDB9-2D70-D5ED-8829-965229A6976D}"/>
          </ac:spMkLst>
        </pc:spChg>
      </pc:sldChg>
      <pc:sldChg chg="add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2972845646" sldId="1707"/>
        </pc:sldMkLst>
        <pc:spChg chg="mod ord">
          <ac:chgData name="Umar Lone" userId="f595d8b7-38d8-4368-969a-4ad494059bb7" providerId="ADAL" clId="{32A465B3-099A-4B3B-A931-E3955BBB27A9}" dt="2025-03-25T04:48:50.683" v="15747"/>
          <ac:spMkLst>
            <pc:docMk/>
            <pc:sldMk cId="2972845646" sldId="1707"/>
            <ac:spMk id="2" creationId="{425057DC-B91A-F59C-80D3-21A2D7FABC5A}"/>
          </ac:spMkLst>
        </pc:spChg>
        <pc:spChg chg="add mod ord">
          <ac:chgData name="Umar Lone" userId="f595d8b7-38d8-4368-969a-4ad494059bb7" providerId="ADAL" clId="{32A465B3-099A-4B3B-A931-E3955BBB27A9}" dt="2025-03-25T04:48:50.683" v="15747"/>
          <ac:spMkLst>
            <pc:docMk/>
            <pc:sldMk cId="2972845646" sldId="1707"/>
            <ac:spMk id="3" creationId="{9162B47A-44B3-941D-B5D4-064703D934F5}"/>
          </ac:spMkLst>
        </pc:spChg>
      </pc:sldChg>
      <pc:sldChg chg="addSp delSp modSp new mod modClrScheme modAnim chgLayout">
        <pc:chgData name="Umar Lone" userId="f595d8b7-38d8-4368-969a-4ad494059bb7" providerId="ADAL" clId="{32A465B3-099A-4B3B-A931-E3955BBB27A9}" dt="2025-03-25T04:48:50.683" v="15747"/>
        <pc:sldMkLst>
          <pc:docMk/>
          <pc:sldMk cId="2479647217" sldId="1708"/>
        </pc:sldMkLst>
        <pc:spChg chg="mod ord">
          <ac:chgData name="Umar Lone" userId="f595d8b7-38d8-4368-969a-4ad494059bb7" providerId="ADAL" clId="{32A465B3-099A-4B3B-A931-E3955BBB27A9}" dt="2025-03-25T04:48:50.683" v="15747"/>
          <ac:spMkLst>
            <pc:docMk/>
            <pc:sldMk cId="2479647217" sldId="1708"/>
            <ac:spMk id="2" creationId="{400958BA-6FE4-D26F-C276-9AF849BC16EF}"/>
          </ac:spMkLst>
        </pc:spChg>
        <pc:spChg chg="add mod">
          <ac:chgData name="Umar Lone" userId="f595d8b7-38d8-4368-969a-4ad494059bb7" providerId="ADAL" clId="{32A465B3-099A-4B3B-A931-E3955BBB27A9}" dt="2025-03-25T04:17:09.263" v="15131" actId="20577"/>
          <ac:spMkLst>
            <pc:docMk/>
            <pc:sldMk cId="2479647217" sldId="1708"/>
            <ac:spMk id="5" creationId="{2F601641-013E-DB73-1ED6-DE21DB157A41}"/>
          </ac:spMkLst>
        </pc:spChg>
        <pc:spChg chg="add mod">
          <ac:chgData name="Umar Lone" userId="f595d8b7-38d8-4368-969a-4ad494059bb7" providerId="ADAL" clId="{32A465B3-099A-4B3B-A931-E3955BBB27A9}" dt="2025-03-25T04:18:21.329" v="15149" actId="208"/>
          <ac:spMkLst>
            <pc:docMk/>
            <pc:sldMk cId="2479647217" sldId="1708"/>
            <ac:spMk id="6" creationId="{2FFCF5FE-7CCF-F181-8C1E-FBA67DE98E34}"/>
          </ac:spMkLst>
        </pc:spChg>
        <pc:spChg chg="add mod">
          <ac:chgData name="Umar Lone" userId="f595d8b7-38d8-4368-969a-4ad494059bb7" providerId="ADAL" clId="{32A465B3-099A-4B3B-A931-E3955BBB27A9}" dt="2025-03-25T04:18:06.618" v="15148" actId="122"/>
          <ac:spMkLst>
            <pc:docMk/>
            <pc:sldMk cId="2479647217" sldId="1708"/>
            <ac:spMk id="7" creationId="{79AEF6F8-D4CF-3CEA-0D7C-A18BAC8592C9}"/>
          </ac:spMkLst>
        </pc:spChg>
      </pc:sldChg>
      <pc:sldChg chg="addSp delSp modSp new mod or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1037035649" sldId="1709"/>
        </pc:sldMkLst>
        <pc:spChg chg="mod ord">
          <ac:chgData name="Umar Lone" userId="f595d8b7-38d8-4368-969a-4ad494059bb7" providerId="ADAL" clId="{32A465B3-099A-4B3B-A931-E3955BBB27A9}" dt="2025-03-25T04:48:50.683" v="15747"/>
          <ac:spMkLst>
            <pc:docMk/>
            <pc:sldMk cId="1037035649" sldId="1709"/>
            <ac:spMk id="2" creationId="{2624B968-299A-E3C1-12A0-B414810B0672}"/>
          </ac:spMkLst>
        </pc:spChg>
        <pc:spChg chg="add mod">
          <ac:chgData name="Umar Lone" userId="f595d8b7-38d8-4368-969a-4ad494059bb7" providerId="ADAL" clId="{32A465B3-099A-4B3B-A931-E3955BBB27A9}" dt="2025-03-25T04:41:06.876" v="15656" actId="1076"/>
          <ac:spMkLst>
            <pc:docMk/>
            <pc:sldMk cId="1037035649" sldId="1709"/>
            <ac:spMk id="5" creationId="{03032ECB-F8EA-B42D-E9E7-CD2C53663374}"/>
          </ac:spMkLst>
        </pc:spChg>
        <pc:spChg chg="add mod">
          <ac:chgData name="Umar Lone" userId="f595d8b7-38d8-4368-969a-4ad494059bb7" providerId="ADAL" clId="{32A465B3-099A-4B3B-A931-E3955BBB27A9}" dt="2025-03-25T04:41:10.413" v="15657" actId="1076"/>
          <ac:spMkLst>
            <pc:docMk/>
            <pc:sldMk cId="1037035649" sldId="1709"/>
            <ac:spMk id="7" creationId="{82FDB623-46BD-888C-54EB-0F729B33CB01}"/>
          </ac:spMkLst>
        </pc:spChg>
        <pc:spChg chg="add mod">
          <ac:chgData name="Umar Lone" userId="f595d8b7-38d8-4368-969a-4ad494059bb7" providerId="ADAL" clId="{32A465B3-099A-4B3B-A931-E3955BBB27A9}" dt="2025-03-25T04:42:05.042" v="15663" actId="1076"/>
          <ac:spMkLst>
            <pc:docMk/>
            <pc:sldMk cId="1037035649" sldId="1709"/>
            <ac:spMk id="9" creationId="{4DC497C2-E1BE-9040-4686-FC81B2785DF5}"/>
          </ac:spMkLst>
        </pc:spChg>
      </pc:sldChg>
      <pc:sldChg chg="modSp new mod">
        <pc:chgData name="Umar Lone" userId="f595d8b7-38d8-4368-969a-4ad494059bb7" providerId="ADAL" clId="{32A465B3-099A-4B3B-A931-E3955BBB27A9}" dt="2025-03-25T04:48:50.683" v="15747"/>
        <pc:sldMkLst>
          <pc:docMk/>
          <pc:sldMk cId="501146724" sldId="1710"/>
        </pc:sldMkLst>
      </pc:sldChg>
      <pc:sldChg chg="addSp del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3213680086" sldId="1711"/>
        </pc:sldMkLst>
        <pc:spChg chg="add mod ord">
          <ac:chgData name="Umar Lone" userId="f595d8b7-38d8-4368-969a-4ad494059bb7" providerId="ADAL" clId="{32A465B3-099A-4B3B-A931-E3955BBB27A9}" dt="2025-03-25T04:48:50.683" v="15747"/>
          <ac:spMkLst>
            <pc:docMk/>
            <pc:sldMk cId="3213680086" sldId="1711"/>
            <ac:spMk id="4" creationId="{24BE0FDD-A0FD-8D0B-F447-1565299EFA25}"/>
          </ac:spMkLst>
        </pc:spChg>
        <pc:spChg chg="add mod">
          <ac:chgData name="Umar Lone" userId="f595d8b7-38d8-4368-969a-4ad494059bb7" providerId="ADAL" clId="{32A465B3-099A-4B3B-A931-E3955BBB27A9}" dt="2025-03-25T04:25:35.047" v="15292" actId="1076"/>
          <ac:spMkLst>
            <pc:docMk/>
            <pc:sldMk cId="3213680086" sldId="1711"/>
            <ac:spMk id="6" creationId="{A503FEAE-815B-6063-DD05-FFDFF7663F02}"/>
          </ac:spMkLst>
        </pc:spChg>
        <pc:spChg chg="add mod">
          <ac:chgData name="Umar Lone" userId="f595d8b7-38d8-4368-969a-4ad494059bb7" providerId="ADAL" clId="{32A465B3-099A-4B3B-A931-E3955BBB27A9}" dt="2025-03-25T04:26:13.722" v="15300" actId="208"/>
          <ac:spMkLst>
            <pc:docMk/>
            <pc:sldMk cId="3213680086" sldId="1711"/>
            <ac:spMk id="8" creationId="{CB40C2BC-BD9E-1256-4925-FED9842A8365}"/>
          </ac:spMkLst>
        </pc:spChg>
      </pc:sldChg>
      <pc:sldChg chg="modSp add mod modAnim">
        <pc:chgData name="Umar Lone" userId="f595d8b7-38d8-4368-969a-4ad494059bb7" providerId="ADAL" clId="{32A465B3-099A-4B3B-A931-E3955BBB27A9}" dt="2025-03-25T04:48:50.683" v="15747"/>
        <pc:sldMkLst>
          <pc:docMk/>
          <pc:sldMk cId="1807665305" sldId="1712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807665305" sldId="1712"/>
            <ac:spMk id="2" creationId="{3600F695-5581-4CF3-BF05-AD0395DD4EE2}"/>
          </ac:spMkLst>
        </pc:spChg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807665305" sldId="1712"/>
            <ac:spMk id="4" creationId="{E5C3B87A-B28B-4E0B-B38D-C6D3AFAF9DAC}"/>
          </ac:spMkLst>
        </pc:spChg>
      </pc:sldChg>
      <pc:sldChg chg="addSp modSp new mod">
        <pc:chgData name="Umar Lone" userId="f595d8b7-38d8-4368-969a-4ad494059bb7" providerId="ADAL" clId="{32A465B3-099A-4B3B-A931-E3955BBB27A9}" dt="2025-03-25T04:48:50.683" v="15747"/>
        <pc:sldMkLst>
          <pc:docMk/>
          <pc:sldMk cId="4008059970" sldId="1713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4008059970" sldId="1713"/>
            <ac:spMk id="2" creationId="{E1AAC6C8-7B25-2A70-63C8-F966181F3BBE}"/>
          </ac:spMkLst>
        </pc:spChg>
        <pc:spChg chg="add mod">
          <ac:chgData name="Umar Lone" userId="f595d8b7-38d8-4368-969a-4ad494059bb7" providerId="ADAL" clId="{32A465B3-099A-4B3B-A931-E3955BBB27A9}" dt="2025-03-25T04:35:57.535" v="15619" actId="1076"/>
          <ac:spMkLst>
            <pc:docMk/>
            <pc:sldMk cId="4008059970" sldId="1713"/>
            <ac:spMk id="4" creationId="{3E2124F1-CC81-C769-F26C-B5BB80031A2D}"/>
          </ac:spMkLst>
        </pc:spChg>
        <pc:spChg chg="add mod">
          <ac:chgData name="Umar Lone" userId="f595d8b7-38d8-4368-969a-4ad494059bb7" providerId="ADAL" clId="{32A465B3-099A-4B3B-A931-E3955BBB27A9}" dt="2025-03-25T04:35:47.423" v="15618" actId="1076"/>
          <ac:spMkLst>
            <pc:docMk/>
            <pc:sldMk cId="4008059970" sldId="1713"/>
            <ac:spMk id="6" creationId="{E0AFC87D-D5D3-1B7F-F8E6-D30FD0CE99D0}"/>
          </ac:spMkLst>
        </pc:spChg>
        <pc:spChg chg="add mod">
          <ac:chgData name="Umar Lone" userId="f595d8b7-38d8-4368-969a-4ad494059bb7" providerId="ADAL" clId="{32A465B3-099A-4B3B-A931-E3955BBB27A9}" dt="2025-03-25T04:34:20.056" v="15596" actId="1076"/>
          <ac:spMkLst>
            <pc:docMk/>
            <pc:sldMk cId="4008059970" sldId="1713"/>
            <ac:spMk id="7" creationId="{CF92A6F6-7D8D-AEC0-3A61-A81AACA53849}"/>
          </ac:spMkLst>
        </pc:spChg>
      </pc:sldChg>
      <pc:sldChg chg="addSp delSp modSp new mod modClrScheme chgLayout">
        <pc:chgData name="Umar Lone" userId="f595d8b7-38d8-4368-969a-4ad494059bb7" providerId="ADAL" clId="{32A465B3-099A-4B3B-A931-E3955BBB27A9}" dt="2025-03-25T04:48:50.683" v="15747"/>
        <pc:sldMkLst>
          <pc:docMk/>
          <pc:sldMk cId="925869257" sldId="1714"/>
        </pc:sldMkLst>
        <pc:spChg chg="mod ord">
          <ac:chgData name="Umar Lone" userId="f595d8b7-38d8-4368-969a-4ad494059bb7" providerId="ADAL" clId="{32A465B3-099A-4B3B-A931-E3955BBB27A9}" dt="2025-03-25T04:48:50.683" v="15747"/>
          <ac:spMkLst>
            <pc:docMk/>
            <pc:sldMk cId="925869257" sldId="1714"/>
            <ac:spMk id="2" creationId="{E01982DF-3174-EF61-14F4-25F85DB646CD}"/>
          </ac:spMkLst>
        </pc:spChg>
        <pc:spChg chg="add mod">
          <ac:chgData name="Umar Lone" userId="f595d8b7-38d8-4368-969a-4ad494059bb7" providerId="ADAL" clId="{32A465B3-099A-4B3B-A931-E3955BBB27A9}" dt="2025-03-25T04:43:30.610" v="15678" actId="20577"/>
          <ac:spMkLst>
            <pc:docMk/>
            <pc:sldMk cId="925869257" sldId="1714"/>
            <ac:spMk id="5" creationId="{9251DBC6-4CA0-2A52-8821-0EEA90B710E0}"/>
          </ac:spMkLst>
        </pc:spChg>
      </pc:sldChg>
      <pc:sldChg chg="addSp delSp modSp new mod">
        <pc:chgData name="Umar Lone" userId="f595d8b7-38d8-4368-969a-4ad494059bb7" providerId="ADAL" clId="{32A465B3-099A-4B3B-A931-E3955BBB27A9}" dt="2025-03-25T04:48:50.683" v="15747"/>
        <pc:sldMkLst>
          <pc:docMk/>
          <pc:sldMk cId="1175614826" sldId="1715"/>
        </pc:sldMkLst>
        <pc:spChg chg="mod">
          <ac:chgData name="Umar Lone" userId="f595d8b7-38d8-4368-969a-4ad494059bb7" providerId="ADAL" clId="{32A465B3-099A-4B3B-A931-E3955BBB27A9}" dt="2025-03-25T04:48:50.683" v="15747"/>
          <ac:spMkLst>
            <pc:docMk/>
            <pc:sldMk cId="1175614826" sldId="1715"/>
            <ac:spMk id="2" creationId="{E459D013-E383-83AC-C6C3-FF85B2087FE2}"/>
          </ac:spMkLst>
        </pc:spChg>
        <pc:spChg chg="add mod">
          <ac:chgData name="Umar Lone" userId="f595d8b7-38d8-4368-969a-4ad494059bb7" providerId="ADAL" clId="{32A465B3-099A-4B3B-A931-E3955BBB27A9}" dt="2025-03-25T04:46:04.872" v="15698" actId="1076"/>
          <ac:spMkLst>
            <pc:docMk/>
            <pc:sldMk cId="1175614826" sldId="1715"/>
            <ac:spMk id="6" creationId="{DF4CC8FA-A225-613D-F614-A5B43851C662}"/>
          </ac:spMkLst>
        </pc:spChg>
      </pc:sldChg>
      <pc:sldChg chg="addSp modSp new mod setBg">
        <pc:chgData name="Umar Lone" userId="f595d8b7-38d8-4368-969a-4ad494059bb7" providerId="ADAL" clId="{32A465B3-099A-4B3B-A931-E3955BBB27A9}" dt="2025-03-25T04:49:24.880" v="15749" actId="207"/>
        <pc:sldMkLst>
          <pc:docMk/>
          <pc:sldMk cId="1284031954" sldId="1716"/>
        </pc:sldMkLst>
      </pc:sldChg>
      <pc:sldChg chg="addSp modSp new mod modClrScheme chgLayout">
        <pc:chgData name="Umar Lone" userId="f595d8b7-38d8-4368-969a-4ad494059bb7" providerId="ADAL" clId="{32A465B3-099A-4B3B-A931-E3955BBB27A9}" dt="2025-03-25T05:12:33.724" v="16117" actId="20577"/>
        <pc:sldMkLst>
          <pc:docMk/>
          <pc:sldMk cId="3079744722" sldId="1717"/>
        </pc:sldMkLst>
        <pc:spChg chg="mod ord">
          <ac:chgData name="Umar Lone" userId="f595d8b7-38d8-4368-969a-4ad494059bb7" providerId="ADAL" clId="{32A465B3-099A-4B3B-A931-E3955BBB27A9}" dt="2025-03-25T04:50:27.882" v="15765" actId="700"/>
          <ac:spMkLst>
            <pc:docMk/>
            <pc:sldMk cId="3079744722" sldId="1717"/>
            <ac:spMk id="2" creationId="{DABB0A5A-F91C-8B2F-8053-420352DD10B6}"/>
          </ac:spMkLst>
        </pc:spChg>
        <pc:spChg chg="add mod ord">
          <ac:chgData name="Umar Lone" userId="f595d8b7-38d8-4368-969a-4ad494059bb7" providerId="ADAL" clId="{32A465B3-099A-4B3B-A931-E3955BBB27A9}" dt="2025-03-25T05:12:33.724" v="16117" actId="20577"/>
          <ac:spMkLst>
            <pc:docMk/>
            <pc:sldMk cId="3079744722" sldId="1717"/>
            <ac:spMk id="3" creationId="{973671FD-5840-5418-6E3B-AD21011014E8}"/>
          </ac:spMkLst>
        </pc:spChg>
      </pc:sldChg>
      <pc:sldChg chg="addSp delSp modSp new mod ord modClrScheme chgLayout">
        <pc:chgData name="Umar Lone" userId="f595d8b7-38d8-4368-969a-4ad494059bb7" providerId="ADAL" clId="{32A465B3-099A-4B3B-A931-E3955BBB27A9}" dt="2025-03-25T05:16:52.672" v="16131"/>
        <pc:sldMkLst>
          <pc:docMk/>
          <pc:sldMk cId="459853471" sldId="1718"/>
        </pc:sldMkLst>
        <pc:spChg chg="add mod ord">
          <ac:chgData name="Umar Lone" userId="f595d8b7-38d8-4368-969a-4ad494059bb7" providerId="ADAL" clId="{32A465B3-099A-4B3B-A931-E3955BBB27A9}" dt="2025-03-25T05:16:06.503" v="16124" actId="700"/>
          <ac:spMkLst>
            <pc:docMk/>
            <pc:sldMk cId="459853471" sldId="1718"/>
            <ac:spMk id="4" creationId="{945B1CD0-083D-DC91-8A4A-FE152A3967CB}"/>
          </ac:spMkLst>
        </pc:spChg>
        <pc:spChg chg="add mod">
          <ac:chgData name="Umar Lone" userId="f595d8b7-38d8-4368-969a-4ad494059bb7" providerId="ADAL" clId="{32A465B3-099A-4B3B-A931-E3955BBB27A9}" dt="2025-03-25T05:16:18.483" v="16128" actId="1076"/>
          <ac:spMkLst>
            <pc:docMk/>
            <pc:sldMk cId="459853471" sldId="1718"/>
            <ac:spMk id="6" creationId="{3D1CADD8-05E2-447E-9F3B-7704F2BCF891}"/>
          </ac:spMkLst>
        </pc:spChg>
      </pc:sldChg>
      <pc:sldChg chg="addSp delSp modSp new mod modClrScheme chgLayout">
        <pc:chgData name="Umar Lone" userId="f595d8b7-38d8-4368-969a-4ad494059bb7" providerId="ADAL" clId="{32A465B3-099A-4B3B-A931-E3955BBB27A9}" dt="2025-03-25T05:18:49.165" v="16150" actId="20577"/>
        <pc:sldMkLst>
          <pc:docMk/>
          <pc:sldMk cId="760872021" sldId="1719"/>
        </pc:sldMkLst>
        <pc:spChg chg="add mod ord">
          <ac:chgData name="Umar Lone" userId="f595d8b7-38d8-4368-969a-4ad494059bb7" providerId="ADAL" clId="{32A465B3-099A-4B3B-A931-E3955BBB27A9}" dt="2025-03-25T05:18:49.165" v="16150" actId="20577"/>
          <ac:spMkLst>
            <pc:docMk/>
            <pc:sldMk cId="760872021" sldId="1719"/>
            <ac:spMk id="4" creationId="{AD08CAF8-D647-8C29-C62E-7B06FE6D9835}"/>
          </ac:spMkLst>
        </pc:spChg>
        <pc:spChg chg="add mod">
          <ac:chgData name="Umar Lone" userId="f595d8b7-38d8-4368-969a-4ad494059bb7" providerId="ADAL" clId="{32A465B3-099A-4B3B-A931-E3955BBB27A9}" dt="2025-03-25T05:17:58.684" v="16142" actId="113"/>
          <ac:spMkLst>
            <pc:docMk/>
            <pc:sldMk cId="760872021" sldId="1719"/>
            <ac:spMk id="6" creationId="{B95D601E-AEF9-2CD9-7A75-4A36C2C6BFA1}"/>
          </ac:spMkLst>
        </pc:spChg>
      </pc:sldChg>
      <pc:sldChg chg="addSp delSp modSp new mod">
        <pc:chgData name="Umar Lone" userId="f595d8b7-38d8-4368-969a-4ad494059bb7" providerId="ADAL" clId="{32A465B3-099A-4B3B-A931-E3955BBB27A9}" dt="2025-03-25T05:20:56.311" v="16169" actId="20577"/>
        <pc:sldMkLst>
          <pc:docMk/>
          <pc:sldMk cId="350404235" sldId="1720"/>
        </pc:sldMkLst>
        <pc:spChg chg="mod">
          <ac:chgData name="Umar Lone" userId="f595d8b7-38d8-4368-969a-4ad494059bb7" providerId="ADAL" clId="{32A465B3-099A-4B3B-A931-E3955BBB27A9}" dt="2025-03-25T05:20:56.311" v="16169" actId="20577"/>
          <ac:spMkLst>
            <pc:docMk/>
            <pc:sldMk cId="350404235" sldId="1720"/>
            <ac:spMk id="2" creationId="{178F7FA0-ACB6-54F9-3B67-1FB9213E71BB}"/>
          </ac:spMkLst>
        </pc:spChg>
        <pc:spChg chg="add mod">
          <ac:chgData name="Umar Lone" userId="f595d8b7-38d8-4368-969a-4ad494059bb7" providerId="ADAL" clId="{32A465B3-099A-4B3B-A931-E3955BBB27A9}" dt="2025-03-25T05:20:52.044" v="16162" actId="1076"/>
          <ac:spMkLst>
            <pc:docMk/>
            <pc:sldMk cId="350404235" sldId="1720"/>
            <ac:spMk id="6" creationId="{67A94005-061F-56C6-F209-9FC58DEDD053}"/>
          </ac:spMkLst>
        </pc:spChg>
      </pc:sldChg>
      <pc:sldChg chg="addSp delSp modSp new del mod modClrScheme chgLayout">
        <pc:chgData name="Umar Lone" userId="f595d8b7-38d8-4368-969a-4ad494059bb7" providerId="ADAL" clId="{32A465B3-099A-4B3B-A931-E3955BBB27A9}" dt="2025-03-25T05:40:07.662" v="16347" actId="47"/>
        <pc:sldMkLst>
          <pc:docMk/>
          <pc:sldMk cId="2135146347" sldId="1721"/>
        </pc:sldMkLst>
      </pc:sldChg>
      <pc:sldChg chg="addSp delSp modSp new mod ord modClrScheme chgLayout">
        <pc:chgData name="Umar Lone" userId="f595d8b7-38d8-4368-969a-4ad494059bb7" providerId="ADAL" clId="{32A465B3-099A-4B3B-A931-E3955BBB27A9}" dt="2025-03-27T07:17:29.632" v="20917" actId="114"/>
        <pc:sldMkLst>
          <pc:docMk/>
          <pc:sldMk cId="2035086623" sldId="1722"/>
        </pc:sldMkLst>
      </pc:sldChg>
      <pc:sldChg chg="addSp delSp modSp add mod">
        <pc:chgData name="Umar Lone" userId="f595d8b7-38d8-4368-969a-4ad494059bb7" providerId="ADAL" clId="{32A465B3-099A-4B3B-A931-E3955BBB27A9}" dt="2025-03-25T05:38:07.429" v="16306" actId="1076"/>
        <pc:sldMkLst>
          <pc:docMk/>
          <pc:sldMk cId="4063294395" sldId="1723"/>
        </pc:sldMkLst>
        <pc:spChg chg="mod">
          <ac:chgData name="Umar Lone" userId="f595d8b7-38d8-4368-969a-4ad494059bb7" providerId="ADAL" clId="{32A465B3-099A-4B3B-A931-E3955BBB27A9}" dt="2025-03-25T05:37:13.500" v="16286" actId="20577"/>
          <ac:spMkLst>
            <pc:docMk/>
            <pc:sldMk cId="4063294395" sldId="1723"/>
            <ac:spMk id="2" creationId="{4C7B856A-1916-6753-7655-A3A3B9584E3B}"/>
          </ac:spMkLst>
        </pc:spChg>
        <pc:spChg chg="add mod">
          <ac:chgData name="Umar Lone" userId="f595d8b7-38d8-4368-969a-4ad494059bb7" providerId="ADAL" clId="{32A465B3-099A-4B3B-A931-E3955BBB27A9}" dt="2025-03-25T05:37:51.552" v="16301" actId="20577"/>
          <ac:spMkLst>
            <pc:docMk/>
            <pc:sldMk cId="4063294395" sldId="1723"/>
            <ac:spMk id="6" creationId="{3B9DA122-35A5-0113-9D86-D2D1CCA02239}"/>
          </ac:spMkLst>
        </pc:spChg>
        <pc:spChg chg="mod">
          <ac:chgData name="Umar Lone" userId="f595d8b7-38d8-4368-969a-4ad494059bb7" providerId="ADAL" clId="{32A465B3-099A-4B3B-A931-E3955BBB27A9}" dt="2025-03-25T05:38:07.429" v="16306" actId="1076"/>
          <ac:spMkLst>
            <pc:docMk/>
            <pc:sldMk cId="4063294395" sldId="1723"/>
            <ac:spMk id="7" creationId="{D9D963B6-5EEB-2910-69D4-38D7B8F2D048}"/>
          </ac:spMkLst>
        </pc:spChg>
      </pc:sldChg>
      <pc:sldChg chg="addSp delSp modSp add mod">
        <pc:chgData name="Umar Lone" userId="f595d8b7-38d8-4368-969a-4ad494059bb7" providerId="ADAL" clId="{32A465B3-099A-4B3B-A931-E3955BBB27A9}" dt="2025-03-25T08:01:11.411" v="16348" actId="20577"/>
        <pc:sldMkLst>
          <pc:docMk/>
          <pc:sldMk cId="929846546" sldId="1724"/>
        </pc:sldMkLst>
        <pc:spChg chg="mod">
          <ac:chgData name="Umar Lone" userId="f595d8b7-38d8-4368-969a-4ad494059bb7" providerId="ADAL" clId="{32A465B3-099A-4B3B-A931-E3955BBB27A9}" dt="2025-03-25T08:01:11.411" v="16348" actId="20577"/>
          <ac:spMkLst>
            <pc:docMk/>
            <pc:sldMk cId="929846546" sldId="1724"/>
            <ac:spMk id="2" creationId="{4C7B856A-1916-6753-7655-A3A3B9584E3B}"/>
          </ac:spMkLst>
        </pc:spChg>
        <pc:spChg chg="add mod">
          <ac:chgData name="Umar Lone" userId="f595d8b7-38d8-4368-969a-4ad494059bb7" providerId="ADAL" clId="{32A465B3-099A-4B3B-A931-E3955BBB27A9}" dt="2025-03-25T05:39:50.865" v="16346" actId="20577"/>
          <ac:spMkLst>
            <pc:docMk/>
            <pc:sldMk cId="929846546" sldId="1724"/>
            <ac:spMk id="3" creationId="{F7C48C89-A881-6301-6C0A-3886B35ADA1F}"/>
          </ac:spMkLst>
        </pc:spChg>
        <pc:spChg chg="mod">
          <ac:chgData name="Umar Lone" userId="f595d8b7-38d8-4368-969a-4ad494059bb7" providerId="ADAL" clId="{32A465B3-099A-4B3B-A931-E3955BBB27A9}" dt="2025-03-25T05:38:46.972" v="16323" actId="208"/>
          <ac:spMkLst>
            <pc:docMk/>
            <pc:sldMk cId="929846546" sldId="1724"/>
            <ac:spMk id="4" creationId="{F26C217D-1A88-41A7-5875-4FAE606F2AFE}"/>
          </ac:spMkLst>
        </pc:spChg>
        <pc:spChg chg="add mod">
          <ac:chgData name="Umar Lone" userId="f595d8b7-38d8-4368-969a-4ad494059bb7" providerId="ADAL" clId="{32A465B3-099A-4B3B-A931-E3955BBB27A9}" dt="2025-03-25T05:38:32.633" v="16322" actId="122"/>
          <ac:spMkLst>
            <pc:docMk/>
            <pc:sldMk cId="929846546" sldId="1724"/>
            <ac:spMk id="5" creationId="{73B88DF3-988E-D2F4-C4D9-4268FDB05214}"/>
          </ac:spMkLst>
        </pc:spChg>
        <pc:spChg chg="add mod">
          <ac:chgData name="Umar Lone" userId="f595d8b7-38d8-4368-969a-4ad494059bb7" providerId="ADAL" clId="{32A465B3-099A-4B3B-A931-E3955BBB27A9}" dt="2025-03-25T05:39:07.530" v="16331" actId="20577"/>
          <ac:spMkLst>
            <pc:docMk/>
            <pc:sldMk cId="929846546" sldId="1724"/>
            <ac:spMk id="6" creationId="{4605F1BE-F8A0-7502-5F03-93DB0EFF42A8}"/>
          </ac:spMkLst>
        </pc:spChg>
      </pc:sldChg>
      <pc:sldChg chg="modSp new mod modNotesTx">
        <pc:chgData name="Umar Lone" userId="f595d8b7-38d8-4368-969a-4ad494059bb7" providerId="ADAL" clId="{32A465B3-099A-4B3B-A931-E3955BBB27A9}" dt="2025-03-25T11:48:55.470" v="18381"/>
        <pc:sldMkLst>
          <pc:docMk/>
          <pc:sldMk cId="1525558794" sldId="1725"/>
        </pc:sldMkLst>
      </pc:sldChg>
      <pc:sldChg chg="addSp modSp new mod modClrScheme chgLayout modNotesTx">
        <pc:chgData name="Umar Lone" userId="f595d8b7-38d8-4368-969a-4ad494059bb7" providerId="ADAL" clId="{32A465B3-099A-4B3B-A931-E3955BBB27A9}" dt="2025-03-25T08:05:35.813" v="16578" actId="114"/>
        <pc:sldMkLst>
          <pc:docMk/>
          <pc:sldMk cId="2188631544" sldId="1726"/>
        </pc:sldMkLst>
        <pc:spChg chg="mod ord">
          <ac:chgData name="Umar Lone" userId="f595d8b7-38d8-4368-969a-4ad494059bb7" providerId="ADAL" clId="{32A465B3-099A-4B3B-A931-E3955BBB27A9}" dt="2025-03-25T08:03:13.358" v="16464" actId="700"/>
          <ac:spMkLst>
            <pc:docMk/>
            <pc:sldMk cId="2188631544" sldId="1726"/>
            <ac:spMk id="2" creationId="{CD2C6CAC-3D83-6F5D-B84B-A99CD029B2CD}"/>
          </ac:spMkLst>
        </pc:spChg>
        <pc:spChg chg="add mod ord">
          <ac:chgData name="Umar Lone" userId="f595d8b7-38d8-4368-969a-4ad494059bb7" providerId="ADAL" clId="{32A465B3-099A-4B3B-A931-E3955BBB27A9}" dt="2025-03-25T08:05:35.813" v="16578" actId="114"/>
          <ac:spMkLst>
            <pc:docMk/>
            <pc:sldMk cId="2188631544" sldId="1726"/>
            <ac:spMk id="3" creationId="{6B687BAD-815E-CEC2-B42B-4AF8CD0B401E}"/>
          </ac:spMkLst>
        </pc:spChg>
      </pc:sldChg>
      <pc:sldChg chg="addSp modSp new mod modNotesTx">
        <pc:chgData name="Umar Lone" userId="f595d8b7-38d8-4368-969a-4ad494059bb7" providerId="ADAL" clId="{32A465B3-099A-4B3B-A931-E3955BBB27A9}" dt="2025-03-25T08:09:25.339" v="16838" actId="20577"/>
        <pc:sldMkLst>
          <pc:docMk/>
          <pc:sldMk cId="2258630203" sldId="1727"/>
        </pc:sldMkLst>
        <pc:spChg chg="mod">
          <ac:chgData name="Umar Lone" userId="f595d8b7-38d8-4368-969a-4ad494059bb7" providerId="ADAL" clId="{32A465B3-099A-4B3B-A931-E3955BBB27A9}" dt="2025-03-25T08:06:02.286" v="16599" actId="20577"/>
          <ac:spMkLst>
            <pc:docMk/>
            <pc:sldMk cId="2258630203" sldId="1727"/>
            <ac:spMk id="2" creationId="{A7EEAB72-49C3-5355-8DCF-D368D41CF6FA}"/>
          </ac:spMkLst>
        </pc:spChg>
        <pc:spChg chg="mod">
          <ac:chgData name="Umar Lone" userId="f595d8b7-38d8-4368-969a-4ad494059bb7" providerId="ADAL" clId="{32A465B3-099A-4B3B-A931-E3955BBB27A9}" dt="2025-03-25T08:09:25.339" v="16838" actId="20577"/>
          <ac:spMkLst>
            <pc:docMk/>
            <pc:sldMk cId="2258630203" sldId="1727"/>
            <ac:spMk id="3" creationId="{DB291DC8-92C1-F22C-683A-7BF62837A0BB}"/>
          </ac:spMkLst>
        </pc:spChg>
      </pc:sldChg>
      <pc:sldChg chg="addSp delSp modSp new mod modClrScheme chgLayout">
        <pc:chgData name="Umar Lone" userId="f595d8b7-38d8-4368-969a-4ad494059bb7" providerId="ADAL" clId="{32A465B3-099A-4B3B-A931-E3955BBB27A9}" dt="2025-03-25T08:14:18.335" v="16885" actId="20577"/>
        <pc:sldMkLst>
          <pc:docMk/>
          <pc:sldMk cId="3734386715" sldId="1728"/>
        </pc:sldMkLst>
        <pc:spChg chg="mod ord">
          <ac:chgData name="Umar Lone" userId="f595d8b7-38d8-4368-969a-4ad494059bb7" providerId="ADAL" clId="{32A465B3-099A-4B3B-A931-E3955BBB27A9}" dt="2025-03-25T08:11:38.733" v="16847" actId="700"/>
          <ac:spMkLst>
            <pc:docMk/>
            <pc:sldMk cId="3734386715" sldId="1728"/>
            <ac:spMk id="2" creationId="{FCA4B740-54BE-6D2A-27A1-289FD7E4F292}"/>
          </ac:spMkLst>
        </pc:spChg>
        <pc:spChg chg="add mod">
          <ac:chgData name="Umar Lone" userId="f595d8b7-38d8-4368-969a-4ad494059bb7" providerId="ADAL" clId="{32A465B3-099A-4B3B-A931-E3955BBB27A9}" dt="2025-03-25T08:14:18.335" v="16885" actId="20577"/>
          <ac:spMkLst>
            <pc:docMk/>
            <pc:sldMk cId="3734386715" sldId="1728"/>
            <ac:spMk id="5" creationId="{27284450-036F-A3CF-AC87-EB8BA29E8A79}"/>
          </ac:spMkLst>
        </pc:spChg>
      </pc:sldChg>
      <pc:sldChg chg="addSp modSp new mod">
        <pc:chgData name="Umar Lone" userId="f595d8b7-38d8-4368-969a-4ad494059bb7" providerId="ADAL" clId="{32A465B3-099A-4B3B-A931-E3955BBB27A9}" dt="2025-03-25T08:14:55.271" v="16909" actId="1076"/>
        <pc:sldMkLst>
          <pc:docMk/>
          <pc:sldMk cId="601217109" sldId="1729"/>
        </pc:sldMkLst>
        <pc:spChg chg="mod">
          <ac:chgData name="Umar Lone" userId="f595d8b7-38d8-4368-969a-4ad494059bb7" providerId="ADAL" clId="{32A465B3-099A-4B3B-A931-E3955BBB27A9}" dt="2025-03-25T08:14:38.838" v="16903" actId="20577"/>
          <ac:spMkLst>
            <pc:docMk/>
            <pc:sldMk cId="601217109" sldId="1729"/>
            <ac:spMk id="2" creationId="{931D2127-A1E9-4F8E-AF65-2801E3ACCD65}"/>
          </ac:spMkLst>
        </pc:spChg>
        <pc:spChg chg="add mod">
          <ac:chgData name="Umar Lone" userId="f595d8b7-38d8-4368-969a-4ad494059bb7" providerId="ADAL" clId="{32A465B3-099A-4B3B-A931-E3955BBB27A9}" dt="2025-03-25T08:14:55.271" v="16909" actId="1076"/>
          <ac:spMkLst>
            <pc:docMk/>
            <pc:sldMk cId="601217109" sldId="1729"/>
            <ac:spMk id="4" creationId="{BBDC8081-B77F-693D-3BF0-BFB2C441148B}"/>
          </ac:spMkLst>
        </pc:spChg>
      </pc:sldChg>
      <pc:sldChg chg="modSp add mod">
        <pc:chgData name="Umar Lone" userId="f595d8b7-38d8-4368-969a-4ad494059bb7" providerId="ADAL" clId="{32A465B3-099A-4B3B-A931-E3955BBB27A9}" dt="2025-03-25T08:17:47.318" v="16921" actId="108"/>
        <pc:sldMkLst>
          <pc:docMk/>
          <pc:sldMk cId="1942818643" sldId="1730"/>
        </pc:sldMkLst>
        <pc:spChg chg="mod">
          <ac:chgData name="Umar Lone" userId="f595d8b7-38d8-4368-969a-4ad494059bb7" providerId="ADAL" clId="{32A465B3-099A-4B3B-A931-E3955BBB27A9}" dt="2025-03-25T08:17:47.318" v="16921" actId="108"/>
          <ac:spMkLst>
            <pc:docMk/>
            <pc:sldMk cId="1942818643" sldId="1730"/>
            <ac:spMk id="4" creationId="{BBDC8081-B77F-693D-3BF0-BFB2C441148B}"/>
          </ac:spMkLst>
        </pc:spChg>
      </pc:sldChg>
      <pc:sldChg chg="addSp modSp new mod modClrScheme chgLayout">
        <pc:chgData name="Umar Lone" userId="f595d8b7-38d8-4368-969a-4ad494059bb7" providerId="ADAL" clId="{32A465B3-099A-4B3B-A931-E3955BBB27A9}" dt="2025-03-25T10:02:15.737" v="17342" actId="207"/>
        <pc:sldMkLst>
          <pc:docMk/>
          <pc:sldMk cId="1934953497" sldId="1731"/>
        </pc:sldMkLst>
        <pc:spChg chg="mod ord">
          <ac:chgData name="Umar Lone" userId="f595d8b7-38d8-4368-969a-4ad494059bb7" providerId="ADAL" clId="{32A465B3-099A-4B3B-A931-E3955BBB27A9}" dt="2025-03-25T08:18:42.072" v="16933" actId="700"/>
          <ac:spMkLst>
            <pc:docMk/>
            <pc:sldMk cId="1934953497" sldId="1731"/>
            <ac:spMk id="2" creationId="{D1795213-9D10-3CD1-A0B8-0EF166919E84}"/>
          </ac:spMkLst>
        </pc:spChg>
        <pc:spChg chg="add mod ord">
          <ac:chgData name="Umar Lone" userId="f595d8b7-38d8-4368-969a-4ad494059bb7" providerId="ADAL" clId="{32A465B3-099A-4B3B-A931-E3955BBB27A9}" dt="2025-03-25T09:54:55.818" v="17338" actId="6549"/>
          <ac:spMkLst>
            <pc:docMk/>
            <pc:sldMk cId="1934953497" sldId="1731"/>
            <ac:spMk id="3" creationId="{05484442-AB0D-313A-86B7-768CE8A79454}"/>
          </ac:spMkLst>
        </pc:spChg>
        <pc:spChg chg="add mod">
          <ac:chgData name="Umar Lone" userId="f595d8b7-38d8-4368-969a-4ad494059bb7" providerId="ADAL" clId="{32A465B3-099A-4B3B-A931-E3955BBB27A9}" dt="2025-03-25T10:02:15.737" v="17342" actId="207"/>
          <ac:spMkLst>
            <pc:docMk/>
            <pc:sldMk cId="1934953497" sldId="1731"/>
            <ac:spMk id="4" creationId="{4079D443-6E0E-0D3B-E147-F4BFDE855EB5}"/>
          </ac:spMkLst>
        </pc:spChg>
      </pc:sldChg>
      <pc:sldChg chg="addSp delSp modSp new mod modClrScheme chgLayout">
        <pc:chgData name="Umar Lone" userId="f595d8b7-38d8-4368-969a-4ad494059bb7" providerId="ADAL" clId="{32A465B3-099A-4B3B-A931-E3955BBB27A9}" dt="2025-03-25T10:21:28.731" v="18042" actId="1076"/>
        <pc:sldMkLst>
          <pc:docMk/>
          <pc:sldMk cId="2316320143" sldId="1732"/>
        </pc:sldMkLst>
        <pc:spChg chg="mod ord">
          <ac:chgData name="Umar Lone" userId="f595d8b7-38d8-4368-969a-4ad494059bb7" providerId="ADAL" clId="{32A465B3-099A-4B3B-A931-E3955BBB27A9}" dt="2025-03-25T10:03:51.678" v="17343" actId="700"/>
          <ac:spMkLst>
            <pc:docMk/>
            <pc:sldMk cId="2316320143" sldId="1732"/>
            <ac:spMk id="2" creationId="{58F85818-06C7-9BAE-A849-668593C9050F}"/>
          </ac:spMkLst>
        </pc:spChg>
        <pc:spChg chg="add mod">
          <ac:chgData name="Umar Lone" userId="f595d8b7-38d8-4368-969a-4ad494059bb7" providerId="ADAL" clId="{32A465B3-099A-4B3B-A931-E3955BBB27A9}" dt="2025-03-25T10:21:28.731" v="18042" actId="1076"/>
          <ac:spMkLst>
            <pc:docMk/>
            <pc:sldMk cId="2316320143" sldId="1732"/>
            <ac:spMk id="5" creationId="{1BF62E1F-3EE4-213B-2538-AE2CE9ECCAE4}"/>
          </ac:spMkLst>
        </pc:spChg>
      </pc:sldChg>
      <pc:sldChg chg="modSp new mod">
        <pc:chgData name="Umar Lone" userId="f595d8b7-38d8-4368-969a-4ad494059bb7" providerId="ADAL" clId="{32A465B3-099A-4B3B-A931-E3955BBB27A9}" dt="2025-03-25T10:19:09.663" v="18021" actId="114"/>
        <pc:sldMkLst>
          <pc:docMk/>
          <pc:sldMk cId="710899595" sldId="1733"/>
        </pc:sldMkLst>
        <pc:spChg chg="mod">
          <ac:chgData name="Umar Lone" userId="f595d8b7-38d8-4368-969a-4ad494059bb7" providerId="ADAL" clId="{32A465B3-099A-4B3B-A931-E3955BBB27A9}" dt="2025-03-25T10:06:06.414" v="17398" actId="20577"/>
          <ac:spMkLst>
            <pc:docMk/>
            <pc:sldMk cId="710899595" sldId="1733"/>
            <ac:spMk id="2" creationId="{DA45BBDB-51A1-72A4-3400-C0D23EF2BDFD}"/>
          </ac:spMkLst>
        </pc:spChg>
        <pc:spChg chg="mod">
          <ac:chgData name="Umar Lone" userId="f595d8b7-38d8-4368-969a-4ad494059bb7" providerId="ADAL" clId="{32A465B3-099A-4B3B-A931-E3955BBB27A9}" dt="2025-03-25T10:19:09.663" v="18021" actId="114"/>
          <ac:spMkLst>
            <pc:docMk/>
            <pc:sldMk cId="710899595" sldId="1733"/>
            <ac:spMk id="3" creationId="{DAC0E41E-74BD-FD18-6306-7D71A7DDC225}"/>
          </ac:spMkLst>
        </pc:spChg>
      </pc:sldChg>
      <pc:sldChg chg="addSp modSp new mod modClrScheme chgLayout">
        <pc:chgData name="Umar Lone" userId="f595d8b7-38d8-4368-969a-4ad494059bb7" providerId="ADAL" clId="{32A465B3-099A-4B3B-A931-E3955BBB27A9}" dt="2025-03-25T10:11:08.135" v="17997" actId="14100"/>
        <pc:sldMkLst>
          <pc:docMk/>
          <pc:sldMk cId="958738430" sldId="1734"/>
        </pc:sldMkLst>
        <pc:spChg chg="mod ord">
          <ac:chgData name="Umar Lone" userId="f595d8b7-38d8-4368-969a-4ad494059bb7" providerId="ADAL" clId="{32A465B3-099A-4B3B-A931-E3955BBB27A9}" dt="2025-03-25T10:09:02.073" v="17676" actId="700"/>
          <ac:spMkLst>
            <pc:docMk/>
            <pc:sldMk cId="958738430" sldId="1734"/>
            <ac:spMk id="2" creationId="{54BF67C6-B2E2-763E-2921-5B1F6192E768}"/>
          </ac:spMkLst>
        </pc:spChg>
        <pc:spChg chg="add mod ord">
          <ac:chgData name="Umar Lone" userId="f595d8b7-38d8-4368-969a-4ad494059bb7" providerId="ADAL" clId="{32A465B3-099A-4B3B-A931-E3955BBB27A9}" dt="2025-03-25T10:11:08.135" v="17997" actId="14100"/>
          <ac:spMkLst>
            <pc:docMk/>
            <pc:sldMk cId="958738430" sldId="1734"/>
            <ac:spMk id="3" creationId="{B5654F00-F0BF-EC71-5BE7-D7808581D4F9}"/>
          </ac:spMkLst>
        </pc:spChg>
        <pc:spChg chg="add mod">
          <ac:chgData name="Umar Lone" userId="f595d8b7-38d8-4368-969a-4ad494059bb7" providerId="ADAL" clId="{32A465B3-099A-4B3B-A931-E3955BBB27A9}" dt="2025-03-25T10:10:39.871" v="17879" actId="1076"/>
          <ac:spMkLst>
            <pc:docMk/>
            <pc:sldMk cId="958738430" sldId="1734"/>
            <ac:spMk id="5" creationId="{67F9B556-C935-25AC-08FD-104149FE740A}"/>
          </ac:spMkLst>
        </pc:spChg>
      </pc:sldChg>
      <pc:sldChg chg="addSp delSp modSp new del mod modClrScheme chgLayout">
        <pc:chgData name="Umar Lone" userId="f595d8b7-38d8-4368-969a-4ad494059bb7" providerId="ADAL" clId="{32A465B3-099A-4B3B-A931-E3955BBB27A9}" dt="2025-03-25T10:18:48.210" v="18018" actId="47"/>
        <pc:sldMkLst>
          <pc:docMk/>
          <pc:sldMk cId="3007175460" sldId="1735"/>
        </pc:sldMkLst>
      </pc:sldChg>
      <pc:sldChg chg="add">
        <pc:chgData name="Umar Lone" userId="f595d8b7-38d8-4368-969a-4ad494059bb7" providerId="ADAL" clId="{32A465B3-099A-4B3B-A931-E3955BBB27A9}" dt="2025-03-25T10:17:44.855" v="18016"/>
        <pc:sldMkLst>
          <pc:docMk/>
          <pc:sldMk cId="606301676" sldId="1736"/>
        </pc:sldMkLst>
      </pc:sldChg>
      <pc:sldChg chg="addSp delSp modSp new mod modClrScheme chgLayout">
        <pc:chgData name="Umar Lone" userId="f595d8b7-38d8-4368-969a-4ad494059bb7" providerId="ADAL" clId="{32A465B3-099A-4B3B-A931-E3955BBB27A9}" dt="2025-03-25T10:21:13.944" v="18039" actId="1076"/>
        <pc:sldMkLst>
          <pc:docMk/>
          <pc:sldMk cId="1899754602" sldId="1737"/>
        </pc:sldMkLst>
        <pc:spChg chg="mod ord">
          <ac:chgData name="Umar Lone" userId="f595d8b7-38d8-4368-969a-4ad494059bb7" providerId="ADAL" clId="{32A465B3-099A-4B3B-A931-E3955BBB27A9}" dt="2025-03-25T10:20:31.349" v="18031" actId="700"/>
          <ac:spMkLst>
            <pc:docMk/>
            <pc:sldMk cId="1899754602" sldId="1737"/>
            <ac:spMk id="2" creationId="{79369C92-02FF-40C1-4D49-1375C9B5349B}"/>
          </ac:spMkLst>
        </pc:spChg>
        <pc:spChg chg="add mod">
          <ac:chgData name="Umar Lone" userId="f595d8b7-38d8-4368-969a-4ad494059bb7" providerId="ADAL" clId="{32A465B3-099A-4B3B-A931-E3955BBB27A9}" dt="2025-03-25T10:21:13.944" v="18039" actId="1076"/>
          <ac:spMkLst>
            <pc:docMk/>
            <pc:sldMk cId="1899754602" sldId="1737"/>
            <ac:spMk id="6" creationId="{0521B58C-A26A-7CF9-2AB6-F4EF55C2DE5B}"/>
          </ac:spMkLst>
        </pc:spChg>
      </pc:sldChg>
      <pc:sldChg chg="modSp mod">
        <pc:chgData name="Umar Lone" userId="f595d8b7-38d8-4368-969a-4ad494059bb7" providerId="ADAL" clId="{32A465B3-099A-4B3B-A931-E3955BBB27A9}" dt="2025-03-27T05:06:26.743" v="19022" actId="20577"/>
        <pc:sldMkLst>
          <pc:docMk/>
          <pc:sldMk cId="4164403250" sldId="1747"/>
        </pc:sldMkLst>
      </pc:sldChg>
      <pc:sldChg chg="addSp delSp modSp new mod ord modClrScheme chgLayout">
        <pc:chgData name="Umar Lone" userId="f595d8b7-38d8-4368-969a-4ad494059bb7" providerId="ADAL" clId="{32A465B3-099A-4B3B-A931-E3955BBB27A9}" dt="2025-03-27T05:27:40.912" v="19976" actId="20577"/>
        <pc:sldMkLst>
          <pc:docMk/>
          <pc:sldMk cId="199616627" sldId="1748"/>
        </pc:sldMkLst>
      </pc:sldChg>
      <pc:sldChg chg="modSp new mod">
        <pc:chgData name="Umar Lone" userId="f595d8b7-38d8-4368-969a-4ad494059bb7" providerId="ADAL" clId="{32A465B3-099A-4B3B-A931-E3955BBB27A9}" dt="2025-03-27T07:50:40.164" v="21543" actId="20577"/>
        <pc:sldMkLst>
          <pc:docMk/>
          <pc:sldMk cId="497973961" sldId="1749"/>
        </pc:sldMkLst>
      </pc:sldChg>
      <pc:sldChg chg="addSp delSp modSp new mod modClrScheme chgLayout">
        <pc:chgData name="Umar Lone" userId="f595d8b7-38d8-4368-969a-4ad494059bb7" providerId="ADAL" clId="{32A465B3-099A-4B3B-A931-E3955BBB27A9}" dt="2025-03-27T05:38:23.461" v="20673" actId="20577"/>
        <pc:sldMkLst>
          <pc:docMk/>
          <pc:sldMk cId="1057712795" sldId="1750"/>
        </pc:sldMkLst>
      </pc:sldChg>
      <pc:sldChg chg="addSp modSp new mod modClrScheme chgLayout">
        <pc:chgData name="Umar Lone" userId="f595d8b7-38d8-4368-969a-4ad494059bb7" providerId="ADAL" clId="{32A465B3-099A-4B3B-A931-E3955BBB27A9}" dt="2025-03-27T05:19:57.431" v="19933" actId="20577"/>
        <pc:sldMkLst>
          <pc:docMk/>
          <pc:sldMk cId="914339778" sldId="1751"/>
        </pc:sldMkLst>
      </pc:sldChg>
      <pc:sldChg chg="addSp delSp modSp new mod modClrScheme chgLayout modNotesTx">
        <pc:chgData name="Umar Lone" userId="f595d8b7-38d8-4368-969a-4ad494059bb7" providerId="ADAL" clId="{32A465B3-099A-4B3B-A931-E3955BBB27A9}" dt="2025-03-27T05:30:49.289" v="20111" actId="20577"/>
        <pc:sldMkLst>
          <pc:docMk/>
          <pc:sldMk cId="3314970814" sldId="1752"/>
        </pc:sldMkLst>
      </pc:sldChg>
      <pc:sldChg chg="addSp modSp new mod modClrScheme chgLayout modNotesTx">
        <pc:chgData name="Umar Lone" userId="f595d8b7-38d8-4368-969a-4ad494059bb7" providerId="ADAL" clId="{32A465B3-099A-4B3B-A931-E3955BBB27A9}" dt="2025-03-27T05:34:28.079" v="20271" actId="20577"/>
        <pc:sldMkLst>
          <pc:docMk/>
          <pc:sldMk cId="180290590" sldId="1753"/>
        </pc:sldMkLst>
      </pc:sldChg>
      <pc:sldChg chg="modSp add mod">
        <pc:chgData name="Umar Lone" userId="f595d8b7-38d8-4368-969a-4ad494059bb7" providerId="ADAL" clId="{32A465B3-099A-4B3B-A931-E3955BBB27A9}" dt="2025-03-27T07:49:57.493" v="21452" actId="20577"/>
        <pc:sldMkLst>
          <pc:docMk/>
          <pc:sldMk cId="2352239762" sldId="1754"/>
        </pc:sldMkLst>
      </pc:sldChg>
      <pc:sldChg chg="modSp new mod modNotesTx">
        <pc:chgData name="Umar Lone" userId="f595d8b7-38d8-4368-969a-4ad494059bb7" providerId="ADAL" clId="{32A465B3-099A-4B3B-A931-E3955BBB27A9}" dt="2025-03-27T07:09:37.133" v="20791"/>
        <pc:sldMkLst>
          <pc:docMk/>
          <pc:sldMk cId="1352240332" sldId="1755"/>
        </pc:sldMkLst>
      </pc:sldChg>
      <pc:sldChg chg="addSp modSp new mod">
        <pc:chgData name="Umar Lone" userId="f595d8b7-38d8-4368-969a-4ad494059bb7" providerId="ADAL" clId="{32A465B3-099A-4B3B-A931-E3955BBB27A9}" dt="2025-03-27T05:42:05.846" v="20748" actId="1076"/>
        <pc:sldMkLst>
          <pc:docMk/>
          <pc:sldMk cId="1445577485" sldId="1756"/>
        </pc:sldMkLst>
      </pc:sldChg>
      <pc:sldChg chg="addSp delSp modSp new mod modClrScheme chgLayout">
        <pc:chgData name="Umar Lone" userId="f595d8b7-38d8-4368-969a-4ad494059bb7" providerId="ADAL" clId="{32A465B3-099A-4B3B-A931-E3955BBB27A9}" dt="2025-03-27T07:07:00.653" v="20779" actId="1076"/>
        <pc:sldMkLst>
          <pc:docMk/>
          <pc:sldMk cId="921120358" sldId="1757"/>
        </pc:sldMkLst>
      </pc:sldChg>
      <pc:sldChg chg="delSp modSp add mod">
        <pc:chgData name="Umar Lone" userId="f595d8b7-38d8-4368-969a-4ad494059bb7" providerId="ADAL" clId="{32A465B3-099A-4B3B-A931-E3955BBB27A9}" dt="2025-03-27T07:07:24.479" v="20786" actId="20577"/>
        <pc:sldMkLst>
          <pc:docMk/>
          <pc:sldMk cId="3037176785" sldId="1758"/>
        </pc:sldMkLst>
      </pc:sldChg>
      <pc:sldChg chg="addSp modSp new mod modClrScheme chgLayout">
        <pc:chgData name="Umar Lone" userId="f595d8b7-38d8-4368-969a-4ad494059bb7" providerId="ADAL" clId="{32A465B3-099A-4B3B-A931-E3955BBB27A9}" dt="2025-03-27T07:50:59.229" v="21616" actId="20577"/>
        <pc:sldMkLst>
          <pc:docMk/>
          <pc:sldMk cId="4058707420" sldId="1759"/>
        </pc:sldMkLst>
      </pc:sldChg>
      <pc:sldChg chg="addSp delSp modSp new mod modNotesTx">
        <pc:chgData name="Umar Lone" userId="f595d8b7-38d8-4368-969a-4ad494059bb7" providerId="ADAL" clId="{32A465B3-099A-4B3B-A931-E3955BBB27A9}" dt="2025-03-27T07:10:57.204" v="20813"/>
        <pc:sldMkLst>
          <pc:docMk/>
          <pc:sldMk cId="669410517" sldId="1760"/>
        </pc:sldMkLst>
      </pc:sldChg>
      <pc:sldChg chg="addSp delSp modSp new mod modClrScheme chgLayout">
        <pc:chgData name="Umar Lone" userId="f595d8b7-38d8-4368-969a-4ad494059bb7" providerId="ADAL" clId="{32A465B3-099A-4B3B-A931-E3955BBB27A9}" dt="2025-03-27T07:43:28.956" v="21403" actId="20577"/>
        <pc:sldMkLst>
          <pc:docMk/>
          <pc:sldMk cId="1142208757" sldId="1761"/>
        </pc:sldMkLst>
      </pc:sldChg>
      <pc:sldChg chg="addSp modSp new mod">
        <pc:chgData name="Umar Lone" userId="f595d8b7-38d8-4368-969a-4ad494059bb7" providerId="ADAL" clId="{32A465B3-099A-4B3B-A931-E3955BBB27A9}" dt="2025-03-27T07:47:06.013" v="21419" actId="20577"/>
        <pc:sldMkLst>
          <pc:docMk/>
          <pc:sldMk cId="521638926" sldId="1762"/>
        </pc:sldMkLst>
      </pc:sldChg>
      <pc:sldChg chg="addSp modSp new mod modNotesTx">
        <pc:chgData name="Umar Lone" userId="f595d8b7-38d8-4368-969a-4ad494059bb7" providerId="ADAL" clId="{32A465B3-099A-4B3B-A931-E3955BBB27A9}" dt="2025-03-27T08:01:58.487" v="21677" actId="20577"/>
        <pc:sldMkLst>
          <pc:docMk/>
          <pc:sldMk cId="3830166808" sldId="1763"/>
        </pc:sldMkLst>
      </pc:sldChg>
      <pc:sldChg chg="addSp modSp new mod">
        <pc:chgData name="Umar Lone" userId="f595d8b7-38d8-4368-969a-4ad494059bb7" providerId="ADAL" clId="{32A465B3-099A-4B3B-A931-E3955BBB27A9}" dt="2025-03-27T07:57:36.800" v="21654" actId="20577"/>
        <pc:sldMkLst>
          <pc:docMk/>
          <pc:sldMk cId="85727650" sldId="1764"/>
        </pc:sldMkLst>
      </pc:sldChg>
      <pc:sldChg chg="addSp modSp new mod modClrScheme chgLayout">
        <pc:chgData name="Umar Lone" userId="f595d8b7-38d8-4368-969a-4ad494059bb7" providerId="ADAL" clId="{32A465B3-099A-4B3B-A931-E3955BBB27A9}" dt="2025-03-28T04:47:48.471" v="22368" actId="1076"/>
        <pc:sldMkLst>
          <pc:docMk/>
          <pc:sldMk cId="1685185716" sldId="1765"/>
        </pc:sldMkLst>
      </pc:sldChg>
      <pc:sldChg chg="addSp delSp modSp new mod modClrScheme chgLayout">
        <pc:chgData name="Umar Lone" userId="f595d8b7-38d8-4368-969a-4ad494059bb7" providerId="ADAL" clId="{32A465B3-099A-4B3B-A931-E3955BBB27A9}" dt="2025-03-27T10:02:38.502" v="21891" actId="20577"/>
        <pc:sldMkLst>
          <pc:docMk/>
          <pc:sldMk cId="1010356034" sldId="1766"/>
        </pc:sldMkLst>
      </pc:sldChg>
      <pc:sldChg chg="addSp delSp modSp new mod modClrScheme chgLayout">
        <pc:chgData name="Umar Lone" userId="f595d8b7-38d8-4368-969a-4ad494059bb7" providerId="ADAL" clId="{32A465B3-099A-4B3B-A931-E3955BBB27A9}" dt="2025-03-28T04:30:52.099" v="22266" actId="20577"/>
        <pc:sldMkLst>
          <pc:docMk/>
          <pc:sldMk cId="3123534677" sldId="1767"/>
        </pc:sldMkLst>
      </pc:sldChg>
      <pc:sldChg chg="addSp modSp new mod">
        <pc:chgData name="Umar Lone" userId="f595d8b7-38d8-4368-969a-4ad494059bb7" providerId="ADAL" clId="{32A465B3-099A-4B3B-A931-E3955BBB27A9}" dt="2025-03-28T04:38:50.874" v="22292" actId="1076"/>
        <pc:sldMkLst>
          <pc:docMk/>
          <pc:sldMk cId="690806400" sldId="1768"/>
        </pc:sldMkLst>
      </pc:sldChg>
      <pc:sldChg chg="addSp modSp new mod">
        <pc:chgData name="Umar Lone" userId="f595d8b7-38d8-4368-969a-4ad494059bb7" providerId="ADAL" clId="{32A465B3-099A-4B3B-A931-E3955BBB27A9}" dt="2025-03-28T04:49:15.075" v="22369" actId="1076"/>
        <pc:sldMkLst>
          <pc:docMk/>
          <pc:sldMk cId="1232124244" sldId="1769"/>
        </pc:sldMkLst>
      </pc:sldChg>
      <pc:sldChg chg="modSp new del mod">
        <pc:chgData name="Umar Lone" userId="f595d8b7-38d8-4368-969a-4ad494059bb7" providerId="ADAL" clId="{32A465B3-099A-4B3B-A931-E3955BBB27A9}" dt="2025-03-28T04:46:41.858" v="22313" actId="47"/>
        <pc:sldMkLst>
          <pc:docMk/>
          <pc:sldMk cId="3963792402" sldId="1770"/>
        </pc:sldMkLst>
      </pc:sldChg>
      <pc:sldChg chg="addSp modSp new mod ord modClrScheme chgLayout modNotesTx">
        <pc:chgData name="Umar Lone" userId="f595d8b7-38d8-4368-969a-4ad494059bb7" providerId="ADAL" clId="{32A465B3-099A-4B3B-A931-E3955BBB27A9}" dt="2025-03-28T05:33:37.623" v="22608" actId="114"/>
        <pc:sldMkLst>
          <pc:docMk/>
          <pc:sldMk cId="90324744" sldId="1771"/>
        </pc:sldMkLst>
      </pc:sldChg>
      <pc:sldChg chg="add">
        <pc:chgData name="Umar Lone" userId="f595d8b7-38d8-4368-969a-4ad494059bb7" providerId="ADAL" clId="{32A465B3-099A-4B3B-A931-E3955BBB27A9}" dt="2025-03-28T04:39:46.426" v="22294"/>
        <pc:sldMkLst>
          <pc:docMk/>
          <pc:sldMk cId="3657588937" sldId="1772"/>
        </pc:sldMkLst>
      </pc:sldChg>
      <pc:sldChg chg="addSp modSp new mod">
        <pc:chgData name="Umar Lone" userId="f595d8b7-38d8-4368-969a-4ad494059bb7" providerId="ADAL" clId="{32A465B3-099A-4B3B-A931-E3955BBB27A9}" dt="2025-03-28T04:46:07.677" v="22312" actId="20577"/>
        <pc:sldMkLst>
          <pc:docMk/>
          <pc:sldMk cId="1987747730" sldId="1773"/>
        </pc:sldMkLst>
      </pc:sldChg>
      <pc:sldChg chg="addSp modSp new mod modNotesTx">
        <pc:chgData name="Umar Lone" userId="f595d8b7-38d8-4368-969a-4ad494059bb7" providerId="ADAL" clId="{32A465B3-099A-4B3B-A931-E3955BBB27A9}" dt="2025-03-28T05:31:35.018" v="22607" actId="20577"/>
        <pc:sldMkLst>
          <pc:docMk/>
          <pc:sldMk cId="2752362689" sldId="1774"/>
        </pc:sldMkLst>
      </pc:sldChg>
      <pc:sldChg chg="addSp modSp new mod modClrScheme chgLayout">
        <pc:chgData name="Umar Lone" userId="f595d8b7-38d8-4368-969a-4ad494059bb7" providerId="ADAL" clId="{32A465B3-099A-4B3B-A931-E3955BBB27A9}" dt="2025-03-28T06:58:31.306" v="23088" actId="114"/>
        <pc:sldMkLst>
          <pc:docMk/>
          <pc:sldMk cId="2782443570" sldId="1775"/>
        </pc:sldMkLst>
      </pc:sldChg>
      <pc:sldChg chg="addSp delSp modSp new mod modClrScheme chgLayout">
        <pc:chgData name="Umar Lone" userId="f595d8b7-38d8-4368-969a-4ad494059bb7" providerId="ADAL" clId="{32A465B3-099A-4B3B-A931-E3955BBB27A9}" dt="2025-03-28T06:51:22.142" v="23086" actId="1076"/>
        <pc:sldMkLst>
          <pc:docMk/>
          <pc:sldMk cId="395830744" sldId="1776"/>
        </pc:sldMkLst>
      </pc:sldChg>
      <pc:sldChg chg="new">
        <pc:chgData name="Umar Lone" userId="f595d8b7-38d8-4368-969a-4ad494059bb7" providerId="ADAL" clId="{32A465B3-099A-4B3B-A931-E3955BBB27A9}" dt="2025-03-28T06:51:24.274" v="23087" actId="680"/>
        <pc:sldMkLst>
          <pc:docMk/>
          <pc:sldMk cId="2190700369" sldId="17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69A32-4E23-4466-AFA9-459965A89EC0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8C435-0D42-4231-9871-517B4E2C9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59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873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5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 careful with capture by reference. If the lambda outlives the referent, it will contain a dangling reference.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9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are more useful as closures.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890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Mutable makes changes only within the lambda's scope.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4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)())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([]()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std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Lambda expression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\n";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62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Lambda provides not direct support for capture by constant reference</a:t>
            </a:r>
          </a:p>
          <a:p>
            <a:r>
              <a:rPr lang="en-US"/>
              <a:t>C++17 provides a utility </a:t>
            </a:r>
            <a:r>
              <a:rPr lang="en-US" i="1"/>
              <a:t>std::</a:t>
            </a:r>
            <a:r>
              <a:rPr lang="en-US" i="1" err="1"/>
              <a:t>as_const</a:t>
            </a:r>
            <a:r>
              <a:rPr lang="en-US" i="1"/>
              <a:t> </a:t>
            </a:r>
            <a:r>
              <a:rPr lang="en-US"/>
              <a:t>that can be applied to a reference</a:t>
            </a:r>
          </a:p>
          <a:p>
            <a:r>
              <a:rPr lang="en-US" i="1"/>
              <a:t>std::</a:t>
            </a:r>
            <a:r>
              <a:rPr lang="en-US" i="1" err="1"/>
              <a:t>as_const</a:t>
            </a:r>
            <a:r>
              <a:rPr lang="en-US" i="1"/>
              <a:t> </a:t>
            </a:r>
            <a:r>
              <a:rPr lang="en-US"/>
              <a:t>returns the reference qualified with </a:t>
            </a:r>
            <a:r>
              <a:rPr lang="en-US" i="1"/>
              <a:t>const</a:t>
            </a:r>
            <a:endParaRPr lang="en-IN" i="1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74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E.g</a:t>
            </a:r>
            <a:r>
              <a:rPr lang="en-US" dirty="0"/>
              <a:t> cannot pass array by reference &amp; perfect forwarding is too verbose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57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62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2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provides more control and allows you to use concepts with named template parameters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5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https://csiflabs.cs.ucdavis.edu/~tyfeng/ecs34/C++/callable.html</a:t>
            </a:r>
          </a:p>
          <a:p>
            <a:pPr algn="l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Concept: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Inversion of Control is a design principle in which the normal flow of control is “inverted”: instead of the high-level code calling into lower-level code, the framework or lower-level code calls into your high-level code at designated points In practice, this often means your code provides callbacks that a library or framework will invoke. This pattern is fundamental in event-driven systems, frameworks, and libraries.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 IoC, you often write the pieces (callbacks, handlers, plug-in modules) and a general engine or framework controls when those pieces are called. A common motto for IoC is the “Hollywood principle”: </a:t>
            </a:r>
            <a:r>
              <a:rPr lang="en-IN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“Don’t call us, we’ll call you.”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Instead of your code continuously polling or invoking framework functions, you hand control to the framework (for example, by entering a main loop or calling a sort function) and it will call your function pointers or functor callbacks when needed.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65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19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struct? No specific reason. You can also use a class. In most functors, all the members are public, so we use struct for convenience.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71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45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"closure" in the context of C++ lambda expressions (and in programming languages generally) refers to the fact that </a:t>
            </a:r>
            <a:r>
              <a:rPr lang="en-US" b="1" dirty="0"/>
              <a:t>a lambda expression can "close over" or capture variables from its surrounding scope.</a:t>
            </a:r>
            <a:r>
              <a:rPr lang="en-US" dirty="0"/>
              <a:t>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Closures enable powerful programming paradigms: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Passing behavior with context:</a:t>
            </a:r>
            <a:r>
              <a:rPr lang="en-US" dirty="0"/>
              <a:t> You can pass a lambda (which encapsulates both code and data from its environment) to other functions or store it for later execution. This is fundamental in functional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Creating callbacks:</a:t>
            </a:r>
            <a:r>
              <a:rPr lang="en-US" dirty="0"/>
              <a:t> Lambdas can be used to define actions that should be performed when a certain event occurs, and they can carry the necessary data from the context where they were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Simplifying code:</a:t>
            </a:r>
            <a:r>
              <a:rPr lang="en-US" dirty="0"/>
              <a:t> Closures can often make code more concise and readable by allowing you to define small, localized functions that have access to the surrounding context.</a:t>
            </a:r>
          </a:p>
          <a:p>
            <a:endParaRPr lang="en-US" dirty="0"/>
          </a:p>
          <a:p>
            <a:r>
              <a:rPr lang="en-US" dirty="0"/>
              <a:t>In essence, the ability of a C++ lambda expression to capture variables from its enclosing scope, creating a self-contained entity with access to its necessary environment, is why it is referred to as a closure. It "closes over" those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3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195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decltype</a:t>
            </a:r>
            <a:r>
              <a:rPr lang="en-US" dirty="0"/>
              <a:t>([](){}) x ; XXX	//Until C++20 </a:t>
            </a:r>
            <a:r>
              <a:rPr lang="en-IN" b="0" i="0" dirty="0">
                <a:solidFill>
                  <a:srgbClr val="008000"/>
                </a:solidFill>
                <a:effectLst/>
                <a:latin typeface="DejaVuSans"/>
              </a:rPr>
              <a:t>(only if no captures are specified)</a:t>
            </a:r>
            <a:endParaRPr lang="en-US" dirty="0"/>
          </a:p>
          <a:p>
            <a:r>
              <a:rPr lang="en-US" dirty="0"/>
              <a:t>auto a = [](){} ;</a:t>
            </a:r>
          </a:p>
          <a:p>
            <a:r>
              <a:rPr lang="en-US" dirty="0"/>
              <a:t>auto b {a} ;		//Copy constructor</a:t>
            </a:r>
          </a:p>
          <a:p>
            <a:r>
              <a:rPr lang="en-US" dirty="0"/>
              <a:t>auto c {std::move(b)} ; 	//Move constructor</a:t>
            </a:r>
          </a:p>
          <a:p>
            <a:r>
              <a:rPr lang="en-US" dirty="0"/>
              <a:t>b = c ; XXX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437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8C435-0D42-4231-9871-517B4E2C90F3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97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11A1-1BC5-4B9A-A20B-6C801790FAC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75ED-2D08-4824-8386-002358024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5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11A1-1BC5-4B9A-A20B-6C801790FAC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75ED-2D08-4824-8386-002358024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95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11A1-1BC5-4B9A-A20B-6C801790FAC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75ED-2D08-4824-8386-002358024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3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11A1-1BC5-4B9A-A20B-6C801790FAC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75ED-2D08-4824-8386-002358024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3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11A1-1BC5-4B9A-A20B-6C801790FAC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75ED-2D08-4824-8386-002358024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11A1-1BC5-4B9A-A20B-6C801790FAC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75ED-2D08-4824-8386-002358024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0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11A1-1BC5-4B9A-A20B-6C801790FAC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75ED-2D08-4824-8386-002358024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11A1-1BC5-4B9A-A20B-6C801790FAC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75ED-2D08-4824-8386-002358024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5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11A1-1BC5-4B9A-A20B-6C801790FAC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75ED-2D08-4824-8386-002358024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11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11A1-1BC5-4B9A-A20B-6C801790FAC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75ED-2D08-4824-8386-002358024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76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11A1-1BC5-4B9A-A20B-6C801790FAC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E75ED-2D08-4824-8386-002358024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F6C11A1-1BC5-4B9A-A20B-6C801790FAC2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CDE75ED-2D08-4824-8386-002358024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93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learning.poash.com" TargetMode="External"/><Relationship Id="rId2" Type="http://schemas.openxmlformats.org/officeDocument/2006/relationships/hyperlink" Target="http://www.poas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7EAE-577D-C349-EAE7-B5478879D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C++ Lambda Expressions</a:t>
            </a:r>
            <a:br>
              <a:rPr lang="en-US" dirty="0"/>
            </a:br>
            <a:r>
              <a:rPr lang="en-US" sz="4800" dirty="0"/>
              <a:t>From C++98 to C++23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7ED50-3FF9-4394-1852-9885CA4E0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Umar Lone</a:t>
            </a:r>
          </a:p>
          <a:p>
            <a:r>
              <a:rPr lang="en-US" dirty="0">
                <a:hlinkClick r:id="rId2"/>
              </a:rPr>
              <a:t>www.poash.com</a:t>
            </a:r>
            <a:endParaRPr lang="en-US" dirty="0"/>
          </a:p>
          <a:p>
            <a:r>
              <a:rPr lang="en-US" dirty="0">
                <a:hlinkClick r:id="rId3"/>
              </a:rPr>
              <a:t>learning.poash.com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9130-8D8C-4EBB-0652-3000BA7E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FB6A9-CC34-227A-00BA-DEAE0AB8C449}"/>
              </a:ext>
            </a:extLst>
          </p:cNvPr>
          <p:cNvSpPr txBox="1"/>
          <p:nvPr/>
        </p:nvSpPr>
        <p:spPr>
          <a:xfrm>
            <a:off x="624078" y="2006963"/>
            <a:ext cx="50177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4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4CA67-661E-565A-52D2-2806B274AF2A}"/>
              </a:ext>
            </a:extLst>
          </p:cNvPr>
          <p:cNvSpPr txBox="1"/>
          <p:nvPr/>
        </p:nvSpPr>
        <p:spPr>
          <a:xfrm>
            <a:off x="6054090" y="2006963"/>
            <a:ext cx="55138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CCCCCC"/>
                </a:solidFill>
                <a:latin typeface="JetBrains Mono" pitchFamily="2" charset="0"/>
              </a:rPr>
              <a:t>(</a:t>
            </a:r>
            <a:r>
              <a:rPr lang="en-IN" sz="2400" dirty="0">
                <a:solidFill>
                  <a:srgbClr val="D4D4D4"/>
                </a:solidFill>
                <a:latin typeface="JetBrains Mono" pitchFamily="2" charset="0"/>
              </a:rPr>
              <a:t>*</a:t>
            </a:r>
            <a:r>
              <a:rPr lang="en-IN" sz="2400" dirty="0" err="1">
                <a:solidFill>
                  <a:srgbClr val="9CDCFE"/>
                </a:solidFill>
                <a:latin typeface="JetBrains Mono" pitchFamily="2" charset="0"/>
              </a:rPr>
              <a:t>ptr</a:t>
            </a:r>
            <a:r>
              <a:rPr lang="en-IN" sz="2400" dirty="0">
                <a:solidFill>
                  <a:srgbClr val="CCCCCC"/>
                </a:solidFill>
                <a:latin typeface="JetBrains Mono" pitchFamily="2" charset="0"/>
              </a:rPr>
              <a:t>)(</a:t>
            </a:r>
            <a:r>
              <a:rPr lang="en-IN" sz="2400" dirty="0">
                <a:solidFill>
                  <a:srgbClr val="B5CEA8"/>
                </a:solidFill>
                <a:latin typeface="JetBrains Mono" pitchFamily="2" charset="0"/>
              </a:rPr>
              <a:t>5</a:t>
            </a:r>
            <a:r>
              <a:rPr lang="en-IN" sz="2400" dirty="0">
                <a:solidFill>
                  <a:srgbClr val="CCCCCC"/>
                </a:solidFill>
                <a:latin typeface="JetBrains Mono" pitchFamily="2" charset="0"/>
              </a:rPr>
              <a:t>);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); //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Implicit call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0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0B03-3E9F-09D1-C9C0-B006531F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Callback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5F23-75C5-B25B-8CA2-31ADC7DA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callback is a function that is passed as an argument to another function</a:t>
            </a:r>
          </a:p>
          <a:p>
            <a:r>
              <a:rPr lang="en-US" dirty="0"/>
              <a:t>It is then invoked at a later point when a specific event occurs</a:t>
            </a:r>
          </a:p>
          <a:p>
            <a:r>
              <a:rPr lang="en-US" dirty="0"/>
              <a:t>The calling function executes the provided function without knowing its implementation details</a:t>
            </a:r>
          </a:p>
          <a:p>
            <a:r>
              <a:rPr lang="en-IN" dirty="0"/>
              <a:t>Implemented through function pointers</a:t>
            </a:r>
          </a:p>
        </p:txBody>
      </p:sp>
    </p:spTree>
    <p:extLst>
      <p:ext uri="{BB962C8B-B14F-4D97-AF65-F5344CB8AC3E}">
        <p14:creationId xmlns:p14="http://schemas.microsoft.com/office/powerpoint/2010/main" val="1236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531C-21AF-B0D7-1301-BCD671E1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FBEE-EB99-84A9-E2E8-C872BD35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Used in GUI frameworks to respond to user actions like clicks or keypresses</a:t>
            </a:r>
          </a:p>
          <a:p>
            <a:r>
              <a:rPr lang="en-IN" dirty="0"/>
              <a:t>Used to handle data or events asynchronously</a:t>
            </a:r>
          </a:p>
          <a:p>
            <a:r>
              <a:rPr lang="en-IN" dirty="0"/>
              <a:t>Running specific functions when certain conditions are met</a:t>
            </a:r>
          </a:p>
          <a:p>
            <a:r>
              <a:rPr lang="en-IN" dirty="0"/>
              <a:t>Allow users of a library or API to define custom logic</a:t>
            </a:r>
          </a:p>
          <a:p>
            <a:r>
              <a:rPr lang="en-IN" dirty="0"/>
              <a:t>Implement plugin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233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CF00-4596-71C7-A525-1F21A87D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&amp; Cons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BF9F-F8FA-1FA1-8589-0C5BFA04E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Promote flexibility</a:t>
            </a:r>
          </a:p>
          <a:p>
            <a:r>
              <a:rPr lang="en-US" dirty="0"/>
              <a:t>IoC</a:t>
            </a:r>
          </a:p>
          <a:p>
            <a:r>
              <a:rPr lang="en-US" dirty="0"/>
              <a:t>Code reusability</a:t>
            </a:r>
          </a:p>
          <a:p>
            <a:r>
              <a:rPr lang="en-US" dirty="0"/>
              <a:t>Loosely coupled components</a:t>
            </a:r>
          </a:p>
          <a:p>
            <a:r>
              <a:rPr lang="en-US" dirty="0"/>
              <a:t>Run-time behavior</a:t>
            </a:r>
          </a:p>
          <a:p>
            <a:r>
              <a:rPr lang="en-US" dirty="0"/>
              <a:t>Asynchronous execution</a:t>
            </a:r>
          </a:p>
          <a:p>
            <a:endParaRPr lang="en-US" dirty="0"/>
          </a:p>
          <a:p>
            <a:r>
              <a:rPr lang="en-US" dirty="0"/>
              <a:t>Slow due to run-time invocation</a:t>
            </a:r>
          </a:p>
          <a:p>
            <a:r>
              <a:rPr lang="en-US" dirty="0"/>
              <a:t>Difficult to inline</a:t>
            </a:r>
          </a:p>
          <a:p>
            <a:r>
              <a:rPr lang="en-US" dirty="0"/>
              <a:t>Debugging challenges due to dynamic nature of calls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1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6BFD-FD52-186A-3439-E2860C97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To Member Functions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1B14E-6FB4-42E5-1D73-21700F23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pointer cannot be used with a member function because of </a:t>
            </a:r>
          </a:p>
          <a:p>
            <a:pPr lvl="1"/>
            <a:r>
              <a:rPr lang="en-US" dirty="0"/>
              <a:t>implicit this parameter</a:t>
            </a:r>
          </a:p>
          <a:p>
            <a:pPr lvl="1"/>
            <a:r>
              <a:rPr lang="en-US" dirty="0"/>
              <a:t>class scope</a:t>
            </a:r>
          </a:p>
          <a:p>
            <a:r>
              <a:rPr lang="en-US" dirty="0"/>
              <a:t>Instead, you must use a </a:t>
            </a:r>
            <a:r>
              <a:rPr lang="en-US" i="1" dirty="0"/>
              <a:t>pointer to member function (PMF)</a:t>
            </a:r>
            <a:endParaRPr lang="en-US" dirty="0"/>
          </a:p>
          <a:p>
            <a:r>
              <a:rPr lang="en-US" dirty="0"/>
              <a:t>An object is still required to invoke the member function through the pointer</a:t>
            </a:r>
          </a:p>
          <a:p>
            <a:endParaRPr lang="en-US" dirty="0"/>
          </a:p>
          <a:p>
            <a:endParaRPr lang="en-US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94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19DF-2395-8198-B902-B017C5C2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Function Address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C88-27BA-D3E1-ACEB-4B353AE5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4471"/>
          </a:xfrm>
        </p:spPr>
        <p:txBody>
          <a:bodyPr/>
          <a:lstStyle/>
          <a:p>
            <a:r>
              <a:rPr lang="en-US" dirty="0"/>
              <a:t>The syntax of acquiring the address of member functions is different from functions</a:t>
            </a:r>
          </a:p>
          <a:p>
            <a:r>
              <a:rPr lang="en-US" dirty="0"/>
              <a:t>Requires the following</a:t>
            </a:r>
          </a:p>
          <a:p>
            <a:pPr lvl="1"/>
            <a:r>
              <a:rPr lang="en-US" dirty="0"/>
              <a:t>Operator &amp;</a:t>
            </a:r>
          </a:p>
          <a:p>
            <a:pPr lvl="1"/>
            <a:r>
              <a:rPr lang="en-US" dirty="0"/>
              <a:t>Name of the class with operator ::</a:t>
            </a:r>
          </a:p>
          <a:p>
            <a:pPr lvl="1"/>
            <a:r>
              <a:rPr lang="en-US" dirty="0"/>
              <a:t>The member function name without parentheses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213DD-67FC-0BCB-55EF-45C679DB142B}"/>
              </a:ext>
            </a:extLst>
          </p:cNvPr>
          <p:cNvSpPr txBox="1"/>
          <p:nvPr/>
        </p:nvSpPr>
        <p:spPr>
          <a:xfrm>
            <a:off x="3481959" y="5566473"/>
            <a:ext cx="5228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2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MemberFunction</a:t>
            </a:r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4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4355-9FF2-5FAD-3CB2-10343F24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C20A-B839-7A20-B0CC-3AF48D72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41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PMF includes the following information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Calling convention </a:t>
            </a:r>
          </a:p>
          <a:p>
            <a:pPr lvl="1"/>
            <a:r>
              <a:rPr lang="en-US" dirty="0"/>
              <a:t>Class Name</a:t>
            </a:r>
          </a:p>
          <a:p>
            <a:pPr lvl="1"/>
            <a:r>
              <a:rPr lang="en-US" dirty="0"/>
              <a:t>Parameter types</a:t>
            </a:r>
          </a:p>
          <a:p>
            <a:pPr lvl="1"/>
            <a:r>
              <a:rPr lang="en-US" dirty="0"/>
              <a:t>Qualifiers/exception specification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63F7E-CE83-1DB5-9A59-829A00D34E15}"/>
              </a:ext>
            </a:extLst>
          </p:cNvPr>
          <p:cNvSpPr txBox="1"/>
          <p:nvPr/>
        </p:nvSpPr>
        <p:spPr>
          <a:xfrm>
            <a:off x="0" y="518242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8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return_type</a:t>
            </a:r>
            <a:r>
              <a:rPr lang="en-IN" sz="28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8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pointer_name</a:t>
            </a:r>
            <a:r>
              <a:rPr lang="en-IN" sz="28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IN" sz="28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800" b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qualifiers</a:t>
            </a:r>
            <a:r>
              <a:rPr lang="en-IN" sz="28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67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4355-9FF2-5FAD-3CB2-10343F24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Invocation Syntax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C20A-B839-7A20-B0CC-3AF48D72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4119"/>
          </a:xfrm>
        </p:spPr>
        <p:txBody>
          <a:bodyPr>
            <a:normAutofit/>
          </a:bodyPr>
          <a:lstStyle/>
          <a:p>
            <a:r>
              <a:rPr lang="en-US" dirty="0"/>
              <a:t>An object or a pointer to object is required to invoke the member function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196B8-6664-4D6E-858E-E678AB062019}"/>
              </a:ext>
            </a:extLst>
          </p:cNvPr>
          <p:cNvSpPr txBox="1"/>
          <p:nvPr/>
        </p:nvSpPr>
        <p:spPr>
          <a:xfrm>
            <a:off x="3048761" y="5288356"/>
            <a:ext cx="81884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err="1">
                <a:solidFill>
                  <a:srgbClr val="9CDCFE"/>
                </a:solidFill>
                <a:latin typeface="Consolas" panose="020B0609020204030204" pitchFamily="49" charset="0"/>
              </a:rPr>
              <a:t>objectp</a:t>
            </a:r>
            <a:r>
              <a:rPr lang="en-IN" sz="3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ointer</a:t>
            </a:r>
            <a:r>
              <a:rPr lang="en-IN" sz="32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-&gt;*</a:t>
            </a:r>
            <a:r>
              <a:rPr lang="en-IN" sz="3200" err="1">
                <a:solidFill>
                  <a:srgbClr val="9CDCFE"/>
                </a:solidFill>
                <a:latin typeface="Consolas" panose="020B0609020204030204" pitchFamily="49" charset="0"/>
              </a:rPr>
              <a:t>pmf</a:t>
            </a:r>
            <a:r>
              <a:rPr lang="en-IN" sz="32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sz="3200">
                <a:solidFill>
                  <a:srgbClr val="B5CEA8"/>
                </a:solidFill>
                <a:latin typeface="Consolas" panose="020B0609020204030204" pitchFamily="49" charset="0"/>
              </a:rPr>
              <a:t>arguments</a:t>
            </a:r>
            <a:r>
              <a:rPr lang="en-IN" sz="32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32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885E8-ACE3-4E08-110D-D09672C8B75D}"/>
              </a:ext>
            </a:extLst>
          </p:cNvPr>
          <p:cNvSpPr txBox="1"/>
          <p:nvPr/>
        </p:nvSpPr>
        <p:spPr>
          <a:xfrm>
            <a:off x="3048762" y="4356552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>
                <a:solidFill>
                  <a:srgbClr val="9CDCFE"/>
                </a:solidFill>
                <a:latin typeface="Consolas" panose="020B0609020204030204" pitchFamily="49" charset="0"/>
              </a:rPr>
              <a:t>object</a:t>
            </a:r>
            <a:r>
              <a:rPr lang="en-IN" sz="320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IN" sz="32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3200" err="1">
                <a:solidFill>
                  <a:srgbClr val="9CDCFE"/>
                </a:solidFill>
                <a:latin typeface="Consolas" panose="020B0609020204030204" pitchFamily="49" charset="0"/>
              </a:rPr>
              <a:t>pmf</a:t>
            </a:r>
            <a:r>
              <a:rPr lang="en-IN" sz="32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sz="3200">
                <a:solidFill>
                  <a:srgbClr val="B5CEA8"/>
                </a:solidFill>
                <a:latin typeface="Consolas" panose="020B0609020204030204" pitchFamily="49" charset="0"/>
              </a:rPr>
              <a:t>arguments</a:t>
            </a:r>
            <a:r>
              <a:rPr lang="en-IN" sz="32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32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61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E774A4-57B6-5A54-CB34-3279707F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54044-C1FB-D71D-50DD-66F2E2CEAFCE}"/>
              </a:ext>
            </a:extLst>
          </p:cNvPr>
          <p:cNvSpPr txBox="1"/>
          <p:nvPr/>
        </p:nvSpPr>
        <p:spPr>
          <a:xfrm>
            <a:off x="322326" y="2059739"/>
            <a:ext cx="502691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buNone/>
            </a:pP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	 }</a:t>
            </a:r>
          </a:p>
          <a:p>
            <a:pPr>
              <a:buNone/>
            </a:pP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	 	return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{};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	 }</a:t>
            </a:r>
          </a:p>
          <a:p>
            <a:pPr>
              <a:buNone/>
            </a:pP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	 	return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{};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	 }</a:t>
            </a: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5BB60-A893-41C4-32E9-4FA5603BF36A}"/>
              </a:ext>
            </a:extLst>
          </p:cNvPr>
          <p:cNvSpPr txBox="1"/>
          <p:nvPr/>
        </p:nvSpPr>
        <p:spPr>
          <a:xfrm>
            <a:off x="6275070" y="2186970"/>
            <a:ext cx="56761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::*</a:t>
            </a:r>
            <a:r>
              <a:rPr lang="en-IN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pAssign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sz="2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>
              <a:buNone/>
            </a:pPr>
            <a:r>
              <a:rPr lang="en-IN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pAssign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IN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pAssign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sz="2000" b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2000" b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::*</a:t>
            </a:r>
            <a:r>
              <a:rPr lang="en-IN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pCstr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pCstr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IN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pCstr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E774A4-57B6-5A54-CB34-3279707F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54044-C1FB-D71D-50DD-66F2E2CEAFCE}"/>
              </a:ext>
            </a:extLst>
          </p:cNvPr>
          <p:cNvSpPr txBox="1"/>
          <p:nvPr/>
        </p:nvSpPr>
        <p:spPr>
          <a:xfrm>
            <a:off x="322326" y="2059739"/>
            <a:ext cx="502691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buNone/>
            </a:pP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	 }</a:t>
            </a:r>
          </a:p>
          <a:p>
            <a:pPr>
              <a:buNone/>
            </a:pP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	 	return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{};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	 }</a:t>
            </a:r>
          </a:p>
          <a:p>
            <a:pPr>
              <a:buNone/>
            </a:pP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	 	return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{};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	 }</a:t>
            </a: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5BB60-A893-41C4-32E9-4FA5603BF36A}"/>
              </a:ext>
            </a:extLst>
          </p:cNvPr>
          <p:cNvSpPr txBox="1"/>
          <p:nvPr/>
        </p:nvSpPr>
        <p:spPr>
          <a:xfrm>
            <a:off x="6275070" y="2186970"/>
            <a:ext cx="56761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{}}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::*</a:t>
            </a:r>
            <a:r>
              <a:rPr lang="en-IN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pAssign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sz="2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>
              <a:buNone/>
            </a:pPr>
            <a:r>
              <a:rPr lang="en-IN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pAssign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2000">
                <a:solidFill>
                  <a:srgbClr val="B4B4B4"/>
                </a:solidFill>
                <a:latin typeface="Consolas" panose="020B0609020204030204" pitchFamily="49" charset="0"/>
              </a:rPr>
              <a:t>-&gt;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pAssign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sz="2000" b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2000" b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::*</a:t>
            </a:r>
            <a:r>
              <a:rPr lang="en-IN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pCstr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pCstr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2000">
                <a:solidFill>
                  <a:srgbClr val="B4B4B4"/>
                </a:solidFill>
                <a:latin typeface="Consolas" panose="020B0609020204030204" pitchFamily="49" charset="0"/>
              </a:rPr>
              <a:t>-&gt;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pCstr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CD99-6D4A-3667-FB30-77D3978D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learning@poash</a:t>
            </a:r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0965F-5161-1A17-F20B-7F4F051F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42" y="1841205"/>
            <a:ext cx="9211516" cy="4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58E5-8E32-D3D5-9499-A4B2F469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Member Functions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FBA0-4ECE-9535-21C6-3EB58F28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member function behaves just like a global function</a:t>
            </a:r>
          </a:p>
          <a:p>
            <a:pPr lvl="1"/>
            <a:r>
              <a:rPr lang="en-US" dirty="0"/>
              <a:t>Except it is in a class scope</a:t>
            </a:r>
          </a:p>
          <a:p>
            <a:r>
              <a:rPr lang="en-US" dirty="0"/>
              <a:t>Therefore, pointer to a static member function is simply a function pointer</a:t>
            </a:r>
          </a:p>
          <a:p>
            <a:r>
              <a:rPr lang="en-US" dirty="0"/>
              <a:t>No special syntax is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40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E774A4-57B6-5A54-CB34-3279707F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54044-C1FB-D71D-50DD-66F2E2CEAFCE}"/>
              </a:ext>
            </a:extLst>
          </p:cNvPr>
          <p:cNvSpPr txBox="1"/>
          <p:nvPr/>
        </p:nvSpPr>
        <p:spPr>
          <a:xfrm>
            <a:off x="838200" y="2023163"/>
            <a:ext cx="502691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buNone/>
            </a:pP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	 }</a:t>
            </a:r>
          </a:p>
          <a:p>
            <a:pPr>
              <a:buNone/>
            </a:pP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	 	return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{};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	 }</a:t>
            </a:r>
          </a:p>
          <a:p>
            <a:pPr>
              <a:buNone/>
            </a:pP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	 	return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{};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	 }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CA967-1185-5B98-3ABA-4836B6165349}"/>
              </a:ext>
            </a:extLst>
          </p:cNvPr>
          <p:cNvSpPr txBox="1"/>
          <p:nvPr/>
        </p:nvSpPr>
        <p:spPr>
          <a:xfrm>
            <a:off x="7040880" y="2413337"/>
            <a:ext cx="44988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pMaxSize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)();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pMaxSize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pMaxSize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4C29-D631-C34A-DC5F-832B9E2E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 Revisited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9C41-E7EB-FB61-4F2E-1EF8EFB3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dynamic binding</a:t>
            </a:r>
          </a:p>
          <a:p>
            <a:r>
              <a:rPr lang="en-US" dirty="0"/>
              <a:t>Promote loose coupling</a:t>
            </a:r>
          </a:p>
          <a:p>
            <a:r>
              <a:rPr lang="en-US" dirty="0"/>
              <a:t>Very often used to implement callbacks</a:t>
            </a:r>
          </a:p>
          <a:p>
            <a:r>
              <a:rPr lang="en-US" dirty="0"/>
              <a:t>Limited flexibility </a:t>
            </a:r>
          </a:p>
          <a:p>
            <a:pPr lvl="1"/>
            <a:r>
              <a:rPr lang="en-US" dirty="0"/>
              <a:t>Cannot store state</a:t>
            </a:r>
          </a:p>
          <a:p>
            <a:pPr lvl="1"/>
            <a:r>
              <a:rPr lang="en-US" dirty="0"/>
              <a:t>No way to customize behavior</a:t>
            </a:r>
          </a:p>
          <a:p>
            <a:pPr lvl="1"/>
            <a:r>
              <a:rPr lang="en-US" dirty="0"/>
              <a:t>May not contain complex logic </a:t>
            </a:r>
          </a:p>
          <a:p>
            <a:pPr lvl="1"/>
            <a:r>
              <a:rPr lang="en-US" dirty="0"/>
              <a:t>Cannot be stored in a container for later invocation</a:t>
            </a:r>
          </a:p>
          <a:p>
            <a:pPr lvl="1"/>
            <a:r>
              <a:rPr lang="en-US" dirty="0"/>
              <a:t>Difficult to inline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23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81FF-42C3-F942-9C0D-6882D0AE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Object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D83D-AA7C-8381-12FE-022BA683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of a class that overloads the function call operator</a:t>
            </a:r>
          </a:p>
          <a:p>
            <a:r>
              <a:rPr lang="en-US" dirty="0"/>
              <a:t>Allows call to the overloaded operator through a function like syntax on the object</a:t>
            </a:r>
          </a:p>
          <a:p>
            <a:r>
              <a:rPr lang="en-US" dirty="0"/>
              <a:t>Syntactic sugar for anonymous functions</a:t>
            </a:r>
          </a:p>
          <a:p>
            <a:r>
              <a:rPr lang="en-US" dirty="0"/>
              <a:t>Also called a </a:t>
            </a:r>
            <a:r>
              <a:rPr lang="en-US" i="1" dirty="0"/>
              <a:t>functor</a:t>
            </a:r>
          </a:p>
          <a:p>
            <a:r>
              <a:rPr lang="en-US" dirty="0"/>
              <a:t>Can be used to implement the callback mechanism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74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C89D-6F4F-8E34-5BBC-D0136248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438AA-806A-FFA3-AE2B-C1EC2ECF8648}"/>
              </a:ext>
            </a:extLst>
          </p:cNvPr>
          <p:cNvSpPr txBox="1"/>
          <p:nvPr/>
        </p:nvSpPr>
        <p:spPr>
          <a:xfrm>
            <a:off x="1578077" y="2958701"/>
            <a:ext cx="90358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return_type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operator()(</a:t>
            </a:r>
            <a:r>
              <a:rPr lang="en-IN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specifiers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06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C89D-6F4F-8E34-5BBC-D0136248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7E37A-38AE-9C28-2D23-39781CB0FA99}"/>
              </a:ext>
            </a:extLst>
          </p:cNvPr>
          <p:cNvSpPr txBox="1"/>
          <p:nvPr/>
        </p:nvSpPr>
        <p:spPr>
          <a:xfrm>
            <a:off x="3271683" y="1764010"/>
            <a:ext cx="56486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operator()(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			return x * x ;</a:t>
            </a:r>
            <a:b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C99C7-63CB-64A4-38E4-FFD503B4ED33}"/>
              </a:ext>
            </a:extLst>
          </p:cNvPr>
          <p:cNvSpPr txBox="1"/>
          <p:nvPr/>
        </p:nvSpPr>
        <p:spPr>
          <a:xfrm>
            <a:off x="3271683" y="4228751"/>
            <a:ext cx="703989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Square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auto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24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en-IN" sz="24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s.operator</a:t>
            </a:r>
            <a:r>
              <a:rPr lang="en-IN" sz="24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()(5)</a:t>
            </a:r>
          </a:p>
          <a:p>
            <a:endParaRPr lang="en-IN" sz="2400" b="0" dirty="0">
              <a:solidFill>
                <a:srgbClr val="B4B4B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9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D435-8E9E-E1EA-FBBA-FAB8E09D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Objects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96FD-1F3D-AD46-4803-A7ABBA89B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calls the function call operator implicitly when function syntax is used</a:t>
            </a:r>
          </a:p>
          <a:p>
            <a:r>
              <a:rPr lang="en-US" dirty="0"/>
              <a:t>Since, it is a member function, it can use all the facilities of the class</a:t>
            </a:r>
          </a:p>
          <a:p>
            <a:pPr lvl="1"/>
            <a:r>
              <a:rPr lang="en-US" dirty="0"/>
              <a:t>constructors for initialization</a:t>
            </a:r>
          </a:p>
          <a:p>
            <a:pPr lvl="1"/>
            <a:r>
              <a:rPr lang="en-US" dirty="0"/>
              <a:t>use other member functions of the class</a:t>
            </a:r>
          </a:p>
          <a:p>
            <a:pPr lvl="1"/>
            <a:r>
              <a:rPr lang="en-US" dirty="0"/>
              <a:t>use the stored state in the object</a:t>
            </a:r>
          </a:p>
          <a:p>
            <a:r>
              <a:rPr lang="en-IN" dirty="0"/>
              <a:t>Implement complex logic unlike global functions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19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AEED-C921-A016-170E-7F3751F6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Objects         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2DCD-F7CD-2E21-7A87-CF457C113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Store state </a:t>
            </a:r>
          </a:p>
          <a:p>
            <a:r>
              <a:rPr lang="en-US" dirty="0"/>
              <a:t>Can be parameterized</a:t>
            </a:r>
          </a:p>
          <a:p>
            <a:r>
              <a:rPr lang="en-US" dirty="0"/>
              <a:t>Use complex logic</a:t>
            </a:r>
          </a:p>
          <a:p>
            <a:r>
              <a:rPr lang="en-US" dirty="0"/>
              <a:t>Type safe</a:t>
            </a:r>
          </a:p>
          <a:p>
            <a:r>
              <a:rPr lang="en-US" dirty="0"/>
              <a:t>Compile-time binding</a:t>
            </a:r>
          </a:p>
          <a:p>
            <a:r>
              <a:rPr lang="en-US" dirty="0"/>
              <a:t>Can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Can be serialized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F9507-91A4-8078-0DCE-AD31F31D59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Cannot store state</a:t>
            </a:r>
          </a:p>
          <a:p>
            <a:r>
              <a:rPr lang="en-US" dirty="0"/>
              <a:t>Difficult to parameterize</a:t>
            </a:r>
          </a:p>
          <a:p>
            <a:r>
              <a:rPr lang="en-US" dirty="0"/>
              <a:t>Limited logic</a:t>
            </a:r>
          </a:p>
          <a:p>
            <a:r>
              <a:rPr lang="en-US" dirty="0"/>
              <a:t>Not type safe</a:t>
            </a:r>
          </a:p>
          <a:p>
            <a:r>
              <a:rPr lang="en-US" dirty="0"/>
              <a:t>Run-time binding</a:t>
            </a:r>
          </a:p>
          <a:p>
            <a:r>
              <a:rPr lang="en-US" dirty="0"/>
              <a:t>Difficult possible to inline</a:t>
            </a:r>
          </a:p>
          <a:p>
            <a:r>
              <a:rPr lang="en-US" dirty="0"/>
              <a:t>Cannot be serialized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4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FD5411-0F8A-78D3-38C8-90A7C5D6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49265-685B-8275-B376-2AA63DC3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usable as callbacks without templates</a:t>
            </a:r>
          </a:p>
          <a:p>
            <a:r>
              <a:rPr lang="en-US" dirty="0"/>
              <a:t>No customization at run-time due to their static nature</a:t>
            </a:r>
          </a:p>
          <a:p>
            <a:r>
              <a:rPr lang="en-US" dirty="0"/>
              <a:t>Templates that use different functors will have multiple instantiations as compared to function pointers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40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4C17-7C86-B181-EA95-850CBC02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EF65-681A-5ED8-37CC-08CCBBC36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concise way to create function objects</a:t>
            </a:r>
          </a:p>
          <a:p>
            <a:r>
              <a:rPr lang="en-US" dirty="0"/>
              <a:t>Basically, a compiler generated anonymous class, with overloaded function call operator</a:t>
            </a:r>
          </a:p>
          <a:p>
            <a:r>
              <a:rPr lang="en-US" dirty="0"/>
              <a:t>It can store information about its surrounding environment</a:t>
            </a:r>
          </a:p>
          <a:p>
            <a:pPr lvl="1"/>
            <a:r>
              <a:rPr lang="en-IN" dirty="0"/>
              <a:t>essentially, a </a:t>
            </a:r>
            <a:r>
              <a:rPr lang="en-IN" i="1" dirty="0"/>
              <a:t>closure</a:t>
            </a:r>
          </a:p>
          <a:p>
            <a:r>
              <a:rPr lang="en-IN" dirty="0"/>
              <a:t>This information can be utilized later in a different scope</a:t>
            </a:r>
          </a:p>
        </p:txBody>
      </p:sp>
    </p:spTree>
    <p:extLst>
      <p:ext uri="{BB962C8B-B14F-4D97-AF65-F5344CB8AC3E}">
        <p14:creationId xmlns:p14="http://schemas.microsoft.com/office/powerpoint/2010/main" val="15940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A945-7CA9-D689-1958-52DE81BE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learning@poash</a:t>
            </a:r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4E574-C7C5-DD4A-44AB-07718CB2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42" y="1479766"/>
            <a:ext cx="5929316" cy="50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7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Basic 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0816" y="2545453"/>
            <a:ext cx="3479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[ ](</a:t>
            </a:r>
            <a:r>
              <a:rPr lang="en-IN" sz="32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&lt;params&gt;</a:t>
            </a:r>
            <a:r>
              <a:rPr lang="en-IN" sz="3600" dirty="0"/>
              <a:t>) </a:t>
            </a:r>
          </a:p>
          <a:p>
            <a:r>
              <a:rPr lang="en-IN" sz="3600" dirty="0"/>
              <a:t>{</a:t>
            </a:r>
          </a:p>
          <a:p>
            <a:r>
              <a:rPr lang="en-IN" sz="3600" dirty="0"/>
              <a:t>	</a:t>
            </a:r>
          </a:p>
          <a:p>
            <a:r>
              <a:rPr lang="en-IN" sz="3600" dirty="0"/>
              <a:t>}</a:t>
            </a:r>
          </a:p>
          <a:p>
            <a:endParaRPr lang="en-IN" sz="36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08514" y="2696481"/>
            <a:ext cx="3015825" cy="400110"/>
            <a:chOff x="849495" y="2726873"/>
            <a:chExt cx="1579840" cy="400109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>
              <a:off x="2008992" y="2926928"/>
              <a:ext cx="42034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9495" y="2726873"/>
              <a:ext cx="1159497" cy="400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IN" sz="2000" dirty="0"/>
                <a:t>Lambda Introducer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44235" y="3507045"/>
            <a:ext cx="1887157" cy="1212437"/>
            <a:chOff x="1073883" y="3243697"/>
            <a:chExt cx="1355452" cy="919472"/>
          </a:xfrm>
        </p:grpSpPr>
        <p:sp>
          <p:nvSpPr>
            <p:cNvPr id="18" name="TextBox 17"/>
            <p:cNvSpPr txBox="1"/>
            <p:nvPr/>
          </p:nvSpPr>
          <p:spPr>
            <a:xfrm>
              <a:off x="1073883" y="3522835"/>
              <a:ext cx="1159498" cy="303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000"/>
                <a:t>Lambda Body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2300140" y="3243697"/>
              <a:ext cx="129195" cy="919472"/>
            </a:xfrm>
            <a:prstGeom prst="leftBrac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3330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27F1-567F-CDC6-6AB1-B29B9825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5277A-3DB2-9C3B-7DE6-8DF61EDC6C85}"/>
              </a:ext>
            </a:extLst>
          </p:cNvPr>
          <p:cNvSpPr txBox="1"/>
          <p:nvPr/>
        </p:nvSpPr>
        <p:spPr>
          <a:xfrm>
            <a:off x="2939846" y="2459504"/>
            <a:ext cx="69120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[](){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	std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Lambda expression</a:t>
            </a:r>
            <a:r>
              <a:rPr lang="en-IN" sz="2400" b="0" dirty="0">
                <a:solidFill>
                  <a:srgbClr val="FFD68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24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3A47-612D-1AE0-EE9D-7063A726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Generated Code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B4BAD-0EF6-FA6A-2015-2D2DD0C508C8}"/>
              </a:ext>
            </a:extLst>
          </p:cNvPr>
          <p:cNvSpPr txBox="1"/>
          <p:nvPr/>
        </p:nvSpPr>
        <p:spPr>
          <a:xfrm>
            <a:off x="3154681" y="2290949"/>
            <a:ext cx="63647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__lambda_5_13</a:t>
            </a: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operator()()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Lambda expression</a:t>
            </a:r>
            <a:r>
              <a:rPr lang="en-IN" sz="2000" b="0" dirty="0">
                <a:solidFill>
                  <a:srgbClr val="FFD68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20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000" dirty="0">
                <a:solidFill>
                  <a:srgbClr val="B4B4B4"/>
                </a:solidFill>
                <a:latin typeface="Consolas" panose="020B0609020204030204" pitchFamily="49" charset="0"/>
              </a:rPr>
              <a:t>	</a:t>
            </a:r>
            <a:r>
              <a:rPr lang="en-IN" sz="2000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//other generated code</a:t>
            </a:r>
            <a:endParaRPr lang="en-IN" sz="2000" b="0" i="1" dirty="0">
              <a:solidFill>
                <a:schemeClr val="bg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0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BBC7-580A-8215-33EA-48074D6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54D6-CFF1-C92A-BDAF-8494E7C9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default constructor (until C++20)</a:t>
            </a:r>
          </a:p>
          <a:p>
            <a:r>
              <a:rPr lang="en-US" dirty="0"/>
              <a:t>Defaulted </a:t>
            </a:r>
          </a:p>
          <a:p>
            <a:pPr lvl="1"/>
            <a:r>
              <a:rPr lang="en-US" dirty="0"/>
              <a:t>copy constructor</a:t>
            </a:r>
          </a:p>
          <a:p>
            <a:pPr lvl="1"/>
            <a:r>
              <a:rPr lang="en-US" dirty="0"/>
              <a:t>move constructor</a:t>
            </a:r>
          </a:p>
          <a:p>
            <a:pPr lvl="1"/>
            <a:r>
              <a:rPr lang="en-US" dirty="0"/>
              <a:t>destructor</a:t>
            </a:r>
          </a:p>
          <a:p>
            <a:r>
              <a:rPr lang="en-US" dirty="0"/>
              <a:t>Deleted assignment operator (until C++20)</a:t>
            </a:r>
          </a:p>
          <a:p>
            <a:r>
              <a:rPr lang="en-US" dirty="0"/>
              <a:t>Automatic return type 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2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A1F7-0810-B3F1-D58D-94F1AB43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0D1E1-9EB4-3E67-BCE2-36AAB8395B4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548513" y="2830402"/>
            <a:ext cx="50949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IN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>
                <a:solidFill>
                  <a:srgbClr val="B4B4B4"/>
                </a:solidFill>
                <a:latin typeface="Consolas" panose="020B0609020204030204" pitchFamily="49" charset="0"/>
              </a:rPr>
              <a:t>  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EFF33-9E9D-6229-476A-3332B9884654}"/>
              </a:ext>
            </a:extLst>
          </p:cNvPr>
          <p:cNvSpPr txBox="1"/>
          <p:nvPr/>
        </p:nvSpPr>
        <p:spPr>
          <a:xfrm>
            <a:off x="6881260" y="2830402"/>
            <a:ext cx="1241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solidFill>
                  <a:srgbClr val="B4B4B4"/>
                </a:solidFill>
                <a:latin typeface="Consolas" panose="020B0609020204030204" pitchFamily="49" charset="0"/>
              </a:rPr>
              <a:t>-&gt;</a:t>
            </a:r>
            <a:r>
              <a:rPr lang="en-IN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endParaRPr lang="en-IN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0EACC-0B3D-8BAA-4914-F894F63BF349}"/>
              </a:ext>
            </a:extLst>
          </p:cNvPr>
          <p:cNvSpPr txBox="1"/>
          <p:nvPr/>
        </p:nvSpPr>
        <p:spPr>
          <a:xfrm>
            <a:off x="6881260" y="2830401"/>
            <a:ext cx="1597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solidFill>
                  <a:srgbClr val="B4B4B4"/>
                </a:solidFill>
                <a:latin typeface="Consolas" panose="020B0609020204030204" pitchFamily="49" charset="0"/>
              </a:rPr>
              <a:t>-&gt;</a:t>
            </a:r>
            <a:r>
              <a:rPr lang="en-IN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68467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188D-080D-3647-D738-E4F87335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05B2-69FA-20A7-802E-E464057E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in places where simple function objects were used</a:t>
            </a:r>
          </a:p>
          <a:p>
            <a:r>
              <a:rPr lang="en-US"/>
              <a:t>Also use </a:t>
            </a:r>
            <a:r>
              <a:rPr lang="en-US" err="1"/>
              <a:t>noexcept</a:t>
            </a:r>
            <a:r>
              <a:rPr lang="en-US"/>
              <a:t> in examples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5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852EF-CC29-5F81-3A3E-61EB13568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F31A-A987-FB83-3D3B-2F0561FE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Syntax : C++11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8023-8654-2858-F36B-0D0A939106C5}"/>
              </a:ext>
            </a:extLst>
          </p:cNvPr>
          <p:cNvSpPr txBox="1"/>
          <p:nvPr/>
        </p:nvSpPr>
        <p:spPr>
          <a:xfrm>
            <a:off x="2854998" y="3105446"/>
            <a:ext cx="8406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</a:t>
            </a:r>
            <a:r>
              <a:rPr lang="en-IN" sz="2400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&lt;captures&gt;</a:t>
            </a:r>
            <a:r>
              <a:rPr lang="en-IN" sz="2400" dirty="0"/>
              <a:t>](</a:t>
            </a:r>
            <a:r>
              <a:rPr lang="en-IN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&lt;params&gt;</a:t>
            </a:r>
            <a:r>
              <a:rPr lang="en-IN" sz="2400" dirty="0"/>
              <a:t>) </a:t>
            </a:r>
            <a:r>
              <a:rPr lang="en-IN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&lt;specs&gt; &lt;</a:t>
            </a:r>
            <a:r>
              <a:rPr lang="en-IN" sz="24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excep</a:t>
            </a:r>
            <a:r>
              <a:rPr lang="en-IN" sz="24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&gt;  -&gt;  &lt;return type&gt;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	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DC5A72-DA0B-EACF-3D52-A3AF2D6EF1C7}"/>
              </a:ext>
            </a:extLst>
          </p:cNvPr>
          <p:cNvGrpSpPr/>
          <p:nvPr/>
        </p:nvGrpSpPr>
        <p:grpSpPr>
          <a:xfrm>
            <a:off x="4668909" y="2479148"/>
            <a:ext cx="1269990" cy="697591"/>
            <a:chOff x="2330775" y="2113880"/>
            <a:chExt cx="1159497" cy="69759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D5AC81-A899-1FD4-329C-046DCD17C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31161" y="2458060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5386F9-555D-2BF7-858B-724098BAC140}"/>
                </a:ext>
              </a:extLst>
            </p:cNvPr>
            <p:cNvSpPr txBox="1"/>
            <p:nvPr/>
          </p:nvSpPr>
          <p:spPr>
            <a:xfrm>
              <a:off x="2330775" y="2113880"/>
              <a:ext cx="1159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Parameters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C6F06A-4357-FE22-419F-6009055E00A7}"/>
              </a:ext>
            </a:extLst>
          </p:cNvPr>
          <p:cNvGrpSpPr/>
          <p:nvPr/>
        </p:nvGrpSpPr>
        <p:grpSpPr>
          <a:xfrm>
            <a:off x="5995460" y="2469628"/>
            <a:ext cx="1294916" cy="691966"/>
            <a:chOff x="3203933" y="2119436"/>
            <a:chExt cx="2465110" cy="6919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CD30B79-CE46-E33E-68C4-275E488F3493}"/>
                </a:ext>
              </a:extLst>
            </p:cNvPr>
            <p:cNvCxnSpPr>
              <a:cxnSpLocks/>
            </p:cNvCxnSpPr>
            <p:nvPr/>
          </p:nvCxnSpPr>
          <p:spPr>
            <a:xfrm>
              <a:off x="4418028" y="2457990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FC226E-6A43-A062-9387-F6218711806C}"/>
                </a:ext>
              </a:extLst>
            </p:cNvPr>
            <p:cNvSpPr txBox="1"/>
            <p:nvPr/>
          </p:nvSpPr>
          <p:spPr>
            <a:xfrm>
              <a:off x="3203933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/>
                <a:t>Specifiers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3B853B-38D1-9C7D-5D9E-0216A245B7AE}"/>
              </a:ext>
            </a:extLst>
          </p:cNvPr>
          <p:cNvGrpSpPr/>
          <p:nvPr/>
        </p:nvGrpSpPr>
        <p:grpSpPr>
          <a:xfrm>
            <a:off x="7296873" y="2460377"/>
            <a:ext cx="2313872" cy="695609"/>
            <a:chOff x="5239730" y="2119436"/>
            <a:chExt cx="2465110" cy="69560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9EF6B3-8A95-2546-27A9-8C60657A6A9F}"/>
                </a:ext>
              </a:extLst>
            </p:cNvPr>
            <p:cNvCxnSpPr>
              <a:cxnSpLocks/>
            </p:cNvCxnSpPr>
            <p:nvPr/>
          </p:nvCxnSpPr>
          <p:spPr>
            <a:xfrm>
              <a:off x="5898039" y="2461634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1FC72-6246-D4A1-60BF-D6E36FDE8C81}"/>
                </a:ext>
              </a:extLst>
            </p:cNvPr>
            <p:cNvSpPr txBox="1"/>
            <p:nvPr/>
          </p:nvSpPr>
          <p:spPr>
            <a:xfrm>
              <a:off x="5239730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/>
                <a:t>Exception Specification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6FE34E-F944-3C77-18C8-CCEADBA62A26}"/>
              </a:ext>
            </a:extLst>
          </p:cNvPr>
          <p:cNvGrpSpPr/>
          <p:nvPr/>
        </p:nvGrpSpPr>
        <p:grpSpPr>
          <a:xfrm>
            <a:off x="8811064" y="3632211"/>
            <a:ext cx="1890862" cy="833585"/>
            <a:chOff x="7924012" y="1624405"/>
            <a:chExt cx="1890862" cy="8335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C4A9B8-D8EF-A88C-FC78-6E4CC1037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9443" y="1624405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D27395-FEBF-0B88-5169-AEDA976B1F9F}"/>
                </a:ext>
              </a:extLst>
            </p:cNvPr>
            <p:cNvSpPr txBox="1"/>
            <p:nvPr/>
          </p:nvSpPr>
          <p:spPr>
            <a:xfrm>
              <a:off x="7924012" y="2119436"/>
              <a:ext cx="1890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/>
                <a:t>Trailing Return type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4EFEF6-6CC4-DE14-7AA1-B36DA1D0FBED}"/>
              </a:ext>
            </a:extLst>
          </p:cNvPr>
          <p:cNvGrpSpPr/>
          <p:nvPr/>
        </p:nvGrpSpPr>
        <p:grpSpPr>
          <a:xfrm>
            <a:off x="1284648" y="3068309"/>
            <a:ext cx="1586423" cy="584775"/>
            <a:chOff x="842912" y="2658922"/>
            <a:chExt cx="1586423" cy="58477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C363A69-0FCF-CDA2-2B1A-C52FF4E2B854}"/>
                </a:ext>
              </a:extLst>
            </p:cNvPr>
            <p:cNvCxnSpPr>
              <a:cxnSpLocks/>
            </p:cNvCxnSpPr>
            <p:nvPr/>
          </p:nvCxnSpPr>
          <p:spPr>
            <a:xfrm>
              <a:off x="2008992" y="2926928"/>
              <a:ext cx="42034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485840-E585-A933-F174-D16D6AB97B3B}"/>
                </a:ext>
              </a:extLst>
            </p:cNvPr>
            <p:cNvSpPr txBox="1"/>
            <p:nvPr/>
          </p:nvSpPr>
          <p:spPr>
            <a:xfrm>
              <a:off x="842912" y="2658922"/>
              <a:ext cx="1159497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/>
                <a:t>Lambda Introducer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1106B-E6B3-DDCF-F919-0CD4BB803F08}"/>
              </a:ext>
            </a:extLst>
          </p:cNvPr>
          <p:cNvGrpSpPr/>
          <p:nvPr/>
        </p:nvGrpSpPr>
        <p:grpSpPr>
          <a:xfrm>
            <a:off x="1490074" y="3653079"/>
            <a:ext cx="1380996" cy="919472"/>
            <a:chOff x="1048339" y="3243697"/>
            <a:chExt cx="1380996" cy="9194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43FCE7-5247-2041-BEC2-B5DF5E189A0F}"/>
                </a:ext>
              </a:extLst>
            </p:cNvPr>
            <p:cNvSpPr txBox="1"/>
            <p:nvPr/>
          </p:nvSpPr>
          <p:spPr>
            <a:xfrm>
              <a:off x="1048339" y="3347235"/>
              <a:ext cx="11594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/>
                <a:t>Lambda Body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0A18D11F-8907-4274-FDAF-99C49C93A64C}"/>
                </a:ext>
              </a:extLst>
            </p:cNvPr>
            <p:cNvSpPr/>
            <p:nvPr/>
          </p:nvSpPr>
          <p:spPr>
            <a:xfrm>
              <a:off x="2300140" y="3243697"/>
              <a:ext cx="129195" cy="919472"/>
            </a:xfrm>
            <a:prstGeom prst="leftBrac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630CE2-F668-6467-C678-6DE61BA2CC38}"/>
              </a:ext>
            </a:extLst>
          </p:cNvPr>
          <p:cNvGrpSpPr/>
          <p:nvPr/>
        </p:nvGrpSpPr>
        <p:grpSpPr>
          <a:xfrm>
            <a:off x="2855732" y="2479610"/>
            <a:ext cx="1458561" cy="701745"/>
            <a:chOff x="4211538" y="2099336"/>
            <a:chExt cx="2465110" cy="70174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D0956FC-B858-0380-7CE7-1A83202539B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490" y="2447670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279F83-4A57-7FB8-DE02-873B119C53B0}"/>
                </a:ext>
              </a:extLst>
            </p:cNvPr>
            <p:cNvSpPr txBox="1"/>
            <p:nvPr/>
          </p:nvSpPr>
          <p:spPr>
            <a:xfrm>
              <a:off x="4211538" y="20993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/>
                <a:t>Capture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34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1DFD-8E45-A3A3-1267-BAD06DE6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List in C++11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1E49-D161-D9FE-5119-0698F846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Specifies variables from the enclosing scope to be used inside the lambda</a:t>
            </a:r>
          </a:p>
          <a:p>
            <a:r>
              <a:rPr lang="en-US" dirty="0"/>
              <a:t>Different ways to capture a variable or a list of variables</a:t>
            </a:r>
          </a:p>
          <a:p>
            <a:pPr lvl="1"/>
            <a:r>
              <a:rPr lang="en-US" dirty="0"/>
              <a:t>by copy</a:t>
            </a:r>
          </a:p>
          <a:p>
            <a:pPr lvl="1"/>
            <a:r>
              <a:rPr lang="en-US" dirty="0"/>
              <a:t>by reference</a:t>
            </a:r>
          </a:p>
          <a:p>
            <a:pPr lvl="1"/>
            <a:r>
              <a:rPr lang="en-US" dirty="0"/>
              <a:t>pack capture (by copy or reference)</a:t>
            </a:r>
          </a:p>
          <a:p>
            <a:pPr lvl="1"/>
            <a:r>
              <a:rPr lang="en-US" dirty="0"/>
              <a:t>this</a:t>
            </a:r>
          </a:p>
          <a:p>
            <a:pPr lvl="1"/>
            <a:r>
              <a:rPr lang="en-US" dirty="0"/>
              <a:t>*this (C++17)</a:t>
            </a:r>
          </a:p>
          <a:p>
            <a:r>
              <a:rPr lang="en-US" dirty="0"/>
              <a:t>If the capture list is empty, the lambda becomes stateless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98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D833-F64D-96FF-7820-72229A53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: Capture by value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8A1DD-104C-1383-1E21-B8F18DBFD858}"/>
              </a:ext>
            </a:extLst>
          </p:cNvPr>
          <p:cNvSpPr txBox="1"/>
          <p:nvPr/>
        </p:nvSpPr>
        <p:spPr>
          <a:xfrm>
            <a:off x="3088506" y="2767396"/>
            <a:ext cx="60149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4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2F64-4FAA-D29D-22E7-92C43927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Generated Code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EB724-4465-7276-BAE8-A87684FEE95F}"/>
              </a:ext>
            </a:extLst>
          </p:cNvPr>
          <p:cNvSpPr txBox="1"/>
          <p:nvPr/>
        </p:nvSpPr>
        <p:spPr>
          <a:xfrm>
            <a:off x="315228" y="2396249"/>
            <a:ext cx="5305926" cy="310854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__lambda_6_19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__lambda_6_19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sz="1600" b="0" err="1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sz="1600" b="0" err="1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operator()(</a:t>
            </a: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82CF6-FC14-0BA9-4E72-EC23945BDAAD}"/>
              </a:ext>
            </a:extLst>
          </p:cNvPr>
          <p:cNvSpPr txBox="1"/>
          <p:nvPr/>
        </p:nvSpPr>
        <p:spPr>
          <a:xfrm>
            <a:off x="6183763" y="3074507"/>
            <a:ext cx="5693009" cy="1354217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b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__lambda_6_19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__lambda_6_19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600">
                <a:solidFill>
                  <a:srgbClr val="B4B4B4"/>
                </a:solidFill>
                <a:latin typeface="Consolas" panose="020B0609020204030204" pitchFamily="49" charset="0"/>
              </a:rPr>
              <a:t>}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38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7D9B-2856-6AD3-52AD-DDE039DB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learning@poash</a:t>
            </a:r>
            <a:endParaRPr lang="en-IN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D1AFE-C4C1-D96B-EA5D-97317E07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589" y="1326599"/>
            <a:ext cx="6390822" cy="52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8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D833-F64D-96FF-7820-72229A53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Capture by reference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E4059-3CA5-8EF6-0562-D51B221A0E5A}"/>
              </a:ext>
            </a:extLst>
          </p:cNvPr>
          <p:cNvSpPr txBox="1"/>
          <p:nvPr/>
        </p:nvSpPr>
        <p:spPr>
          <a:xfrm>
            <a:off x="3084295" y="2902033"/>
            <a:ext cx="60234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[&amp;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sum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E215-D748-3609-C4D1-D3636AC9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Generated Code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CE281-68ED-8907-0472-4F5AF6CB2B4E}"/>
              </a:ext>
            </a:extLst>
          </p:cNvPr>
          <p:cNvSpPr txBox="1"/>
          <p:nvPr/>
        </p:nvSpPr>
        <p:spPr>
          <a:xfrm>
            <a:off x="318435" y="1804214"/>
            <a:ext cx="5777565" cy="4524315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{};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__lambda_6_16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160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IN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__lambda_6_16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_result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_result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{}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void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operator()(</a:t>
            </a: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result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__lambda_6_16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__lambda_6_16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600" b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lang="en-IN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5B364-237C-8118-BB24-ED3DBB74C050}"/>
              </a:ext>
            </a:extLst>
          </p:cNvPr>
          <p:cNvSpPr txBox="1"/>
          <p:nvPr/>
        </p:nvSpPr>
        <p:spPr>
          <a:xfrm>
            <a:off x="6353383" y="3166608"/>
            <a:ext cx="5588269" cy="132343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{};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__lambda_6_16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__lambda_6_16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600" b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.operator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lang="en-IN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12CE-14DF-CBCA-B60C-A83D7024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6C23E-EFDC-3106-C815-D6B90A986A7B}"/>
              </a:ext>
            </a:extLst>
          </p:cNvPr>
          <p:cNvSpPr txBox="1"/>
          <p:nvPr/>
        </p:nvSpPr>
        <p:spPr>
          <a:xfrm>
            <a:off x="2692666" y="2670801"/>
            <a:ext cx="80587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2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2400" b="0" err="1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IN" sz="2400" b="0" err="1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]()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...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400" b="0">
                <a:solidFill>
                  <a:srgbClr val="FFD68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2400" b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endParaRPr lang="en-IN" sz="24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CA4F3-40F1-0ACC-9220-2BE8713AD1CF}"/>
              </a:ext>
            </a:extLst>
          </p:cNvPr>
          <p:cNvSpPr txBox="1"/>
          <p:nvPr/>
        </p:nvSpPr>
        <p:spPr>
          <a:xfrm>
            <a:off x="6002956" y="3429000"/>
            <a:ext cx="455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&amp;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6745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4FAA-CAF7-DF57-29BB-45627F1C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Capture-Default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D32A-3851-F3B5-E435-FC1EC9BA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capture all surrounding scope with </a:t>
            </a:r>
            <a:r>
              <a:rPr lang="en-US" i="1" dirty="0"/>
              <a:t>capture-defaults</a:t>
            </a:r>
          </a:p>
          <a:p>
            <a:pPr lvl="1"/>
            <a:r>
              <a:rPr lang="en-US" dirty="0"/>
              <a:t>=  - will capture by value</a:t>
            </a:r>
          </a:p>
          <a:p>
            <a:pPr lvl="1"/>
            <a:r>
              <a:rPr lang="en-US" dirty="0"/>
              <a:t>&amp; - will capture by reference</a:t>
            </a:r>
          </a:p>
          <a:p>
            <a:r>
              <a:rPr lang="en-US" dirty="0"/>
              <a:t>With </a:t>
            </a:r>
            <a:r>
              <a:rPr lang="en-US" i="1" dirty="0"/>
              <a:t>capture-default</a:t>
            </a:r>
            <a:r>
              <a:rPr lang="en-US" dirty="0"/>
              <a:t>, you can capture some variables by value or reference</a:t>
            </a:r>
          </a:p>
          <a:p>
            <a:r>
              <a:rPr lang="en-US" dirty="0"/>
              <a:t>Both </a:t>
            </a:r>
            <a:r>
              <a:rPr lang="en-US" i="1" dirty="0"/>
              <a:t>capture-defaults</a:t>
            </a:r>
            <a:r>
              <a:rPr lang="en-US" dirty="0"/>
              <a:t> cannot be used at the same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4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E688-1A31-589C-AC81-915DA665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Capture this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2DE28-D3BE-1547-9216-D2A2288B2B5A}"/>
              </a:ext>
            </a:extLst>
          </p:cNvPr>
          <p:cNvSpPr txBox="1"/>
          <p:nvPr/>
        </p:nvSpPr>
        <p:spPr>
          <a:xfrm>
            <a:off x="2884771" y="2124178"/>
            <a:ext cx="64224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](){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E688-1A31-589C-AC81-915DA665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Capture *this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2DE28-D3BE-1547-9216-D2A2288B2B5A}"/>
              </a:ext>
            </a:extLst>
          </p:cNvPr>
          <p:cNvSpPr txBox="1"/>
          <p:nvPr/>
        </p:nvSpPr>
        <p:spPr>
          <a:xfrm>
            <a:off x="2884771" y="2124178"/>
            <a:ext cx="64224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[*</a:t>
            </a:r>
            <a:r>
              <a:rPr lang="en-IN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](){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9611-1D15-B78E-5718-94C1864A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Local Lambda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27D4-AE32-64EB-B15A-49D55B04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Only a class &amp; local lambda can have a capture list</a:t>
            </a:r>
          </a:p>
          <a:p>
            <a:r>
              <a:rPr lang="en-IN" dirty="0"/>
              <a:t>A local lambda can capture all variables using various capture methods</a:t>
            </a:r>
          </a:p>
          <a:p>
            <a:pPr lvl="1"/>
            <a:r>
              <a:rPr lang="en-IN" dirty="0"/>
              <a:t>only those that have been declared before the lambda</a:t>
            </a:r>
          </a:p>
          <a:p>
            <a:r>
              <a:rPr lang="en-IN" dirty="0"/>
              <a:t>A lambda in a class can capture local &amp; member variables</a:t>
            </a:r>
          </a:p>
          <a:p>
            <a:r>
              <a:rPr lang="en-IN" dirty="0"/>
              <a:t>These do not capture </a:t>
            </a:r>
            <a:r>
              <a:rPr lang="en-IN" i="1" dirty="0" err="1"/>
              <a:t>constexpr</a:t>
            </a:r>
            <a:r>
              <a:rPr lang="en-IN" dirty="0"/>
              <a:t>, global, </a:t>
            </a:r>
            <a:r>
              <a:rPr lang="en-IN" i="1" dirty="0"/>
              <a:t>static</a:t>
            </a:r>
            <a:r>
              <a:rPr lang="en-IN" dirty="0"/>
              <a:t> or </a:t>
            </a:r>
            <a:r>
              <a:rPr lang="en-IN" i="1" dirty="0" err="1"/>
              <a:t>thread_local</a:t>
            </a:r>
            <a:r>
              <a:rPr lang="en-IN" i="1" dirty="0"/>
              <a:t> </a:t>
            </a:r>
            <a:r>
              <a:rPr lang="en-IN" dirty="0"/>
              <a:t>variables</a:t>
            </a:r>
          </a:p>
          <a:p>
            <a:pPr lvl="1"/>
            <a:r>
              <a:rPr lang="en-IN" dirty="0"/>
              <a:t>implicitly available to lambda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CA49-B63B-818F-D290-C447F6BA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Lambda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9507-718A-922E-2C0B-847CF962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lambda in global scope cannot have a capture list</a:t>
            </a:r>
          </a:p>
          <a:p>
            <a:r>
              <a:rPr lang="en-US" dirty="0"/>
              <a:t>But it will be able to access all global variables </a:t>
            </a:r>
            <a:r>
              <a:rPr lang="en-IN" dirty="0"/>
              <a:t>value without capturing them</a:t>
            </a:r>
          </a:p>
          <a:p>
            <a:r>
              <a:rPr lang="en-IN" dirty="0"/>
              <a:t>Global lambda are rarely used in practice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77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35F8-BB48-7B78-E679-80BEE50C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Lambda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28AA-3370-1FC5-2891-63859F8C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Capture by value variables cannot be modified inside the lambda</a:t>
            </a:r>
          </a:p>
          <a:p>
            <a:pPr lvl="1"/>
            <a:r>
              <a:rPr lang="en-US"/>
              <a:t>The overloaded </a:t>
            </a:r>
            <a:r>
              <a:rPr lang="en-US" i="1"/>
              <a:t>operator() </a:t>
            </a:r>
            <a:r>
              <a:rPr lang="en-US"/>
              <a:t>is </a:t>
            </a:r>
            <a:r>
              <a:rPr lang="en-US" i="1"/>
              <a:t>const</a:t>
            </a:r>
            <a:r>
              <a:rPr lang="en-US"/>
              <a:t> by default</a:t>
            </a:r>
          </a:p>
          <a:p>
            <a:r>
              <a:rPr lang="en-IN"/>
              <a:t>To allow modification, use the </a:t>
            </a:r>
            <a:r>
              <a:rPr lang="en-IN" i="1"/>
              <a:t>mutable</a:t>
            </a:r>
            <a:r>
              <a:rPr lang="en-IN"/>
              <a:t> specifier on the lambda</a:t>
            </a:r>
          </a:p>
          <a:p>
            <a:pPr lvl="1"/>
            <a:r>
              <a:rPr lang="en-IN"/>
              <a:t>removes the </a:t>
            </a:r>
            <a:r>
              <a:rPr lang="en-IN" i="1" err="1"/>
              <a:t>const</a:t>
            </a:r>
            <a:r>
              <a:rPr lang="en-IN"/>
              <a:t> qualifier on </a:t>
            </a:r>
            <a:r>
              <a:rPr lang="en-IN" i="1"/>
              <a:t>operator ()</a:t>
            </a:r>
          </a:p>
          <a:p>
            <a:r>
              <a:rPr lang="en-IN"/>
              <a:t>Such a lambda is called a </a:t>
            </a:r>
            <a:r>
              <a:rPr lang="en-IN" i="1" dirty="0"/>
              <a:t>mutable lambda</a:t>
            </a:r>
          </a:p>
        </p:txBody>
      </p:sp>
    </p:spTree>
    <p:extLst>
      <p:ext uri="{BB962C8B-B14F-4D97-AF65-F5344CB8AC3E}">
        <p14:creationId xmlns:p14="http://schemas.microsoft.com/office/powerpoint/2010/main" val="18236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4FCD4-3200-F0C5-1AF0-F9346F0D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C2881-C697-F80F-420F-9DEEA0DF630B}"/>
              </a:ext>
            </a:extLst>
          </p:cNvPr>
          <p:cNvSpPr txBox="1"/>
          <p:nvPr/>
        </p:nvSpPr>
        <p:spPr>
          <a:xfrm>
            <a:off x="449980" y="3189770"/>
            <a:ext cx="4112394" cy="132343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 dirty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]()</a:t>
            </a: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2000" b="0" dirty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7BC4D-F0D4-7A30-C647-20491F3C38F5}"/>
              </a:ext>
            </a:extLst>
          </p:cNvPr>
          <p:cNvSpPr txBox="1"/>
          <p:nvPr/>
        </p:nvSpPr>
        <p:spPr>
          <a:xfrm>
            <a:off x="7033662" y="2005406"/>
            <a:ext cx="4612246" cy="378565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__lambda_6_16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__lambda_6_16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sz="20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IN" sz="20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20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A8A067E-28B9-59A2-4E2F-AC269EB247BB}"/>
              </a:ext>
            </a:extLst>
          </p:cNvPr>
          <p:cNvSpPr/>
          <p:nvPr/>
        </p:nvSpPr>
        <p:spPr>
          <a:xfrm>
            <a:off x="5273441" y="3522846"/>
            <a:ext cx="1049154" cy="37538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>
                    <a:lumMod val="9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7960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A9FD-E6D0-F1E1-3683-E4179C66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Binding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C1EF-7B07-EE73-90FE-C3F62B9C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is called based on its type &amp; name</a:t>
            </a:r>
          </a:p>
          <a:p>
            <a:r>
              <a:rPr lang="en-US" dirty="0"/>
              <a:t>This is fixed at compile-time by the compiler</a:t>
            </a:r>
          </a:p>
          <a:p>
            <a:r>
              <a:rPr lang="en-US" dirty="0"/>
              <a:t>Also called compile-time binding or static binding </a:t>
            </a:r>
          </a:p>
          <a:p>
            <a:pPr lvl="1"/>
            <a:r>
              <a:rPr lang="en-US" dirty="0"/>
              <a:t>The function to be invoked is ascertained &amp; fixed at compile-time</a:t>
            </a:r>
          </a:p>
          <a:p>
            <a:r>
              <a:rPr lang="en-US" dirty="0"/>
              <a:t>The same function is called at run-time in every invocation</a:t>
            </a:r>
          </a:p>
        </p:txBody>
      </p:sp>
    </p:spTree>
    <p:extLst>
      <p:ext uri="{BB962C8B-B14F-4D97-AF65-F5344CB8AC3E}">
        <p14:creationId xmlns:p14="http://schemas.microsoft.com/office/powerpoint/2010/main" val="319063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562576-B616-F098-732A-69EA3D27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Conversion</a:t>
            </a:r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743BF5-6653-F20D-B0FE-9620C639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stateless lambda expression can be assigned to a function pointer</a:t>
            </a:r>
          </a:p>
          <a:p>
            <a:pPr lvl="1"/>
            <a:r>
              <a:rPr lang="en-US" dirty="0"/>
              <a:t>automatically decays into a function pointer</a:t>
            </a:r>
          </a:p>
          <a:p>
            <a:r>
              <a:rPr lang="en-US" dirty="0"/>
              <a:t>The compiler generates the relevant code</a:t>
            </a:r>
          </a:p>
          <a:p>
            <a:pPr lvl="1"/>
            <a:r>
              <a:rPr lang="en-IN" dirty="0"/>
              <a:t>a static member function that calls the lambda implementation</a:t>
            </a:r>
          </a:p>
          <a:p>
            <a:pPr lvl="1"/>
            <a:r>
              <a:rPr lang="en-IN" dirty="0"/>
              <a:t>a type conversion operator that returns the address of the static member function</a:t>
            </a:r>
          </a:p>
          <a:p>
            <a:r>
              <a:rPr lang="en-IN" dirty="0"/>
              <a:t>Makes lambda compatible with function pointers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88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763406-3399-B9FF-4155-7B3B736A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433C1-C874-E617-FA2B-216302D5C40F}"/>
              </a:ext>
            </a:extLst>
          </p:cNvPr>
          <p:cNvSpPr txBox="1"/>
          <p:nvPr/>
        </p:nvSpPr>
        <p:spPr>
          <a:xfrm>
            <a:off x="2185744" y="2237356"/>
            <a:ext cx="78205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sz="2400" b="0" dirty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[](){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std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400" b="0" dirty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Lambda expression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26546-0253-9A90-7994-EC456067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Generated Code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F73F5-C8A3-8C89-941C-83BAC639926F}"/>
              </a:ext>
            </a:extLst>
          </p:cNvPr>
          <p:cNvSpPr txBox="1"/>
          <p:nvPr/>
        </p:nvSpPr>
        <p:spPr>
          <a:xfrm>
            <a:off x="254401" y="1453059"/>
            <a:ext cx="58288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__lambda_13_16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89DDFF"/>
                </a:solidFill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Lambda expression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\n";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retType_13_16</a:t>
            </a:r>
            <a:r>
              <a:rPr lang="en-IN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)();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retType_13_16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__invoke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__invoke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__lambda_13_16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02A81-2AB0-0016-6E05-6488D21BF7D2}"/>
              </a:ext>
            </a:extLst>
          </p:cNvPr>
          <p:cNvSpPr txBox="1"/>
          <p:nvPr/>
        </p:nvSpPr>
        <p:spPr>
          <a:xfrm>
            <a:off x="6538344" y="2782846"/>
            <a:ext cx="53374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b="0" dirty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IN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__lambda_13_16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__lambda_13_16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retType_13_16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5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A150-317C-DE74-2700-A1E1FF86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Lambda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1368-1380-AB20-94E9-0C9BFC902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C++14 introduced a feature that allows usage of </a:t>
            </a:r>
            <a:r>
              <a:rPr lang="en-US" i="1" dirty="0"/>
              <a:t>auto</a:t>
            </a:r>
            <a:r>
              <a:rPr lang="en-US" dirty="0"/>
              <a:t> as the type parameter in lambda</a:t>
            </a:r>
          </a:p>
          <a:p>
            <a:r>
              <a:rPr lang="en-US" dirty="0"/>
              <a:t>Such a lambda is called </a:t>
            </a:r>
            <a:r>
              <a:rPr lang="en-US" i="1" dirty="0"/>
              <a:t>generic lambda</a:t>
            </a:r>
          </a:p>
          <a:p>
            <a:r>
              <a:rPr lang="en-IN" dirty="0"/>
              <a:t>It can work with any type similar to a function template</a:t>
            </a:r>
            <a:endParaRPr lang="en-US" dirty="0"/>
          </a:p>
          <a:p>
            <a:r>
              <a:rPr lang="en-IN" dirty="0"/>
              <a:t>Internally, the compiler transforms the lambda into a functor with templated </a:t>
            </a:r>
            <a:r>
              <a:rPr lang="en-IN" i="1" dirty="0"/>
              <a:t>operator ()</a:t>
            </a:r>
          </a:p>
          <a:p>
            <a:r>
              <a:rPr lang="en-IN" dirty="0"/>
              <a:t>Enhances the flexibility, reusability &amp; expressiveness of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18615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D1B5-D060-7877-AB34-3211DE6F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46A9C-EA4F-DC09-E01C-6C6B3F0600D3}"/>
              </a:ext>
            </a:extLst>
          </p:cNvPr>
          <p:cNvSpPr txBox="1"/>
          <p:nvPr/>
        </p:nvSpPr>
        <p:spPr>
          <a:xfrm>
            <a:off x="632861" y="1966838"/>
            <a:ext cx="3063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IN" sz="2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4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IN" sz="24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buNone/>
            </a:pPr>
            <a:endParaRPr lang="en-IN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B09AE-2A44-AC2B-4ED7-A918EC97D125}"/>
              </a:ext>
            </a:extLst>
          </p:cNvPr>
          <p:cNvSpPr txBox="1"/>
          <p:nvPr/>
        </p:nvSpPr>
        <p:spPr>
          <a:xfrm>
            <a:off x="4463716" y="3704734"/>
            <a:ext cx="71916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__lambda_5_2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type_parameter_0_0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>
                <a:solidFill>
                  <a:srgbClr val="C792EA"/>
                </a:solidFill>
                <a:latin typeface="Consolas" panose="020B0609020204030204" pitchFamily="49" charset="0"/>
              </a:rPr>
              <a:t>void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type_parameter_0_0 </a:t>
            </a:r>
            <a:r>
              <a:rPr lang="en-IN" sz="2000" b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8B802CAD-BB43-381C-8D62-C03D859AF747}"/>
              </a:ext>
            </a:extLst>
          </p:cNvPr>
          <p:cNvSpPr/>
          <p:nvPr/>
        </p:nvSpPr>
        <p:spPr>
          <a:xfrm rot="10800000" flipH="1">
            <a:off x="1644717" y="3561792"/>
            <a:ext cx="1878130" cy="1135336"/>
          </a:xfrm>
          <a:prstGeom prst="bentArrow">
            <a:avLst>
              <a:gd name="adj1" fmla="val 25000"/>
              <a:gd name="adj2" fmla="val 24682"/>
              <a:gd name="adj3" fmla="val 23728"/>
              <a:gd name="adj4" fmla="val 43114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6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6C8-7B25-2A70-63C8-F966181F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124F1-CC81-C769-F26C-B5BB80031A2D}"/>
              </a:ext>
            </a:extLst>
          </p:cNvPr>
          <p:cNvSpPr txBox="1"/>
          <p:nvPr/>
        </p:nvSpPr>
        <p:spPr>
          <a:xfrm>
            <a:off x="4504624" y="3749063"/>
            <a:ext cx="74884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__lambda_5_1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tp_0_0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tp_0_1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tp_0_0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tp_0_1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FC87D-D5D3-1B7F-F8E6-D30FD0CE99D0}"/>
              </a:ext>
            </a:extLst>
          </p:cNvPr>
          <p:cNvSpPr txBox="1"/>
          <p:nvPr/>
        </p:nvSpPr>
        <p:spPr>
          <a:xfrm>
            <a:off x="603986" y="1908609"/>
            <a:ext cx="47380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IN" sz="2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4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IN" sz="24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4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4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IN" sz="24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CF92A6F6-7D8D-AEC0-3A61-A81AACA53849}"/>
              </a:ext>
            </a:extLst>
          </p:cNvPr>
          <p:cNvSpPr/>
          <p:nvPr/>
        </p:nvSpPr>
        <p:spPr>
          <a:xfrm rot="10800000" flipH="1">
            <a:off x="1615842" y="3587219"/>
            <a:ext cx="1878130" cy="1135336"/>
          </a:xfrm>
          <a:prstGeom prst="bentArrow">
            <a:avLst>
              <a:gd name="adj1" fmla="val 25000"/>
              <a:gd name="adj2" fmla="val 24682"/>
              <a:gd name="adj3" fmla="val 23728"/>
              <a:gd name="adj4" fmla="val 43114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C2CB-5CAE-99B9-CF4F-F7B952B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5BA51-E921-3147-A926-8B28B459A695}"/>
              </a:ext>
            </a:extLst>
          </p:cNvPr>
          <p:cNvSpPr txBox="1"/>
          <p:nvPr/>
        </p:nvSpPr>
        <p:spPr>
          <a:xfrm>
            <a:off x="356937" y="2722685"/>
            <a:ext cx="31594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DA6D0-03CD-3D34-CCEF-056B696AC215}"/>
              </a:ext>
            </a:extLst>
          </p:cNvPr>
          <p:cNvSpPr txBox="1"/>
          <p:nvPr/>
        </p:nvSpPr>
        <p:spPr>
          <a:xfrm>
            <a:off x="5737459" y="1690688"/>
            <a:ext cx="609760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__lambda_5_15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type_parameter_0_0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type_parameter_0_0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9E509B-976E-B62D-E49B-A0592F5E5BFF}"/>
              </a:ext>
            </a:extLst>
          </p:cNvPr>
          <p:cNvSpPr/>
          <p:nvPr/>
        </p:nvSpPr>
        <p:spPr>
          <a:xfrm>
            <a:off x="3955984" y="3599848"/>
            <a:ext cx="1203158" cy="41388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1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07F8-FE03-68E2-7C02-D615B713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Capture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8891-D63A-3A59-8E73-BACD0A60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C++14 added a feature through which you can introduce new variables in the capture list</a:t>
            </a:r>
          </a:p>
          <a:p>
            <a:r>
              <a:rPr lang="en-US" dirty="0"/>
              <a:t>The new variable is created as a result of any valid expression</a:t>
            </a:r>
          </a:p>
          <a:p>
            <a:r>
              <a:rPr lang="en-US" dirty="0"/>
              <a:t>Useful in following cases:</a:t>
            </a:r>
          </a:p>
          <a:p>
            <a:pPr lvl="1"/>
            <a:r>
              <a:rPr lang="en-US" dirty="0"/>
              <a:t>move-capturing objects</a:t>
            </a:r>
          </a:p>
          <a:p>
            <a:pPr lvl="1"/>
            <a:r>
              <a:rPr lang="en-US" dirty="0"/>
              <a:t>introducing new names for captured variables</a:t>
            </a:r>
          </a:p>
          <a:p>
            <a:pPr lvl="1"/>
            <a:r>
              <a:rPr lang="en-US" dirty="0"/>
              <a:t>introducing new variables for use by lambda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3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9B53-0472-F736-0957-47475785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68240-EDF3-23A4-0B5C-C2EBC574F478}"/>
              </a:ext>
            </a:extLst>
          </p:cNvPr>
          <p:cNvSpPr txBox="1"/>
          <p:nvPr/>
        </p:nvSpPr>
        <p:spPr>
          <a:xfrm>
            <a:off x="4106977" y="1902369"/>
            <a:ext cx="39780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8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2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8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IN" sz="2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}]{</a:t>
            </a:r>
            <a:endParaRPr lang="en-IN" sz="2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IN" sz="2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F129C-320D-A636-9C52-3E1785EE5939}"/>
              </a:ext>
            </a:extLst>
          </p:cNvPr>
          <p:cNvSpPr txBox="1"/>
          <p:nvPr/>
        </p:nvSpPr>
        <p:spPr>
          <a:xfrm>
            <a:off x="4106978" y="4407910"/>
            <a:ext cx="39780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8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28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IN" sz="2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]{</a:t>
            </a:r>
            <a:endParaRPr lang="en-IN" sz="2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IN" sz="2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A822-86A9-B6FA-FD5D-ABF633D5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274F4-468B-703F-06C9-B35D0697FB22}"/>
              </a:ext>
            </a:extLst>
          </p:cNvPr>
          <p:cNvSpPr txBox="1"/>
          <p:nvPr/>
        </p:nvSpPr>
        <p:spPr>
          <a:xfrm>
            <a:off x="2801352" y="1867843"/>
            <a:ext cx="65892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AA92F-B9F7-4FBD-BE0F-5EF53BCF2518}"/>
              </a:ext>
            </a:extLst>
          </p:cNvPr>
          <p:cNvSpPr txBox="1"/>
          <p:nvPr/>
        </p:nvSpPr>
        <p:spPr>
          <a:xfrm>
            <a:off x="2801352" y="4100903"/>
            <a:ext cx="65892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A909-04A2-F7CD-635B-D3F77E09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Binding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B00A-3A83-6AF7-7317-40188BEE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some cases, the function to be called is not known until run-time</a:t>
            </a:r>
          </a:p>
          <a:p>
            <a:pPr lvl="1"/>
            <a:r>
              <a:rPr lang="en-US" dirty="0"/>
              <a:t>E.g., choosing a function based on user input or program state</a:t>
            </a:r>
          </a:p>
          <a:p>
            <a:r>
              <a:rPr lang="en-US" dirty="0"/>
              <a:t>The program must select a function dynamically at run-time</a:t>
            </a:r>
          </a:p>
          <a:p>
            <a:r>
              <a:rPr lang="en-IN" dirty="0"/>
              <a:t>Therefore, such functions cannot be invoked through their names</a:t>
            </a:r>
          </a:p>
          <a:p>
            <a:r>
              <a:rPr lang="en-IN" dirty="0"/>
              <a:t>Instead, they’re invoked through their addresses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4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A822-86A9-B6FA-FD5D-ABF633D5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274F4-468B-703F-06C9-B35D0697FB22}"/>
              </a:ext>
            </a:extLst>
          </p:cNvPr>
          <p:cNvSpPr txBox="1"/>
          <p:nvPr/>
        </p:nvSpPr>
        <p:spPr>
          <a:xfrm>
            <a:off x="677778" y="1867843"/>
            <a:ext cx="1083644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output.txt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)](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output.txt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output.txt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9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3575-FDD6-0DB1-3A1C-8B4CAAC7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5CDB9-2D70-D5ED-8829-965229A6976D}"/>
              </a:ext>
            </a:extLst>
          </p:cNvPr>
          <p:cNvSpPr txBox="1"/>
          <p:nvPr/>
        </p:nvSpPr>
        <p:spPr>
          <a:xfrm>
            <a:off x="903171" y="2613392"/>
            <a:ext cx="103856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output.txt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as_const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)](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7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7681-C838-CE18-9614-7FA71C8E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6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57DC-B91A-F59C-80D3-21A2D7FA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constexpr</a:t>
            </a:r>
            <a:r>
              <a:rPr lang="en-US"/>
              <a:t> Lambda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B47A-44B3-941D-B5D4-064703D9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C++17 allows a lambda to be </a:t>
            </a:r>
            <a:r>
              <a:rPr lang="en-US" i="1" dirty="0" err="1"/>
              <a:t>constexpr</a:t>
            </a:r>
            <a:r>
              <a:rPr lang="en-US" dirty="0"/>
              <a:t> if it satisfies the </a:t>
            </a:r>
            <a:r>
              <a:rPr lang="en-US" i="1" dirty="0" err="1"/>
              <a:t>constexpr</a:t>
            </a:r>
            <a:r>
              <a:rPr lang="en-US" dirty="0"/>
              <a:t> requirements</a:t>
            </a:r>
          </a:p>
          <a:p>
            <a:r>
              <a:rPr lang="en-US" dirty="0"/>
              <a:t>Doesn’t require the user to apply </a:t>
            </a:r>
            <a:r>
              <a:rPr lang="en-US" i="1" dirty="0" err="1"/>
              <a:t>constexpr</a:t>
            </a:r>
            <a:r>
              <a:rPr lang="en-US" dirty="0"/>
              <a:t> keyword (but can be applied)</a:t>
            </a:r>
          </a:p>
          <a:p>
            <a:r>
              <a:rPr lang="en-US" dirty="0"/>
              <a:t>Enables compile time evaluation of lambdas when used in compile-time expressions</a:t>
            </a:r>
          </a:p>
        </p:txBody>
      </p:sp>
    </p:spTree>
    <p:extLst>
      <p:ext uri="{BB962C8B-B14F-4D97-AF65-F5344CB8AC3E}">
        <p14:creationId xmlns:p14="http://schemas.microsoft.com/office/powerpoint/2010/main" val="29728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58BA-6FE4-D26F-C276-9AF849BC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01641-013E-DB73-1ED6-DE21DB157A41}"/>
              </a:ext>
            </a:extLst>
          </p:cNvPr>
          <p:cNvSpPr txBox="1"/>
          <p:nvPr/>
        </p:nvSpPr>
        <p:spPr>
          <a:xfrm>
            <a:off x="2142423" y="2749617"/>
            <a:ext cx="79071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b="0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      		//Run-time evaluation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i="1">
                <a:solidFill>
                  <a:srgbClr val="546E7A"/>
                </a:solidFill>
                <a:latin typeface="Consolas" panose="020B0609020204030204" pitchFamily="49" charset="0"/>
              </a:rPr>
              <a:t>	</a:t>
            </a:r>
            <a:r>
              <a:rPr lang="en-IN" sz="2000" b="0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//Compile-time evaluation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FFCF5FE-7CCF-F181-8C1E-FBA67DE98E34}"/>
              </a:ext>
            </a:extLst>
          </p:cNvPr>
          <p:cNvSpPr/>
          <p:nvPr/>
        </p:nvSpPr>
        <p:spPr>
          <a:xfrm rot="5400000">
            <a:off x="5941193" y="1972378"/>
            <a:ext cx="250255" cy="1304224"/>
          </a:xfrm>
          <a:prstGeom prst="leftBrace">
            <a:avLst>
              <a:gd name="adj1" fmla="val 8333"/>
              <a:gd name="adj2" fmla="val 49262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EF6F8-D4CF-3CEA-0D7C-A18BAC8592C9}"/>
              </a:ext>
            </a:extLst>
          </p:cNvPr>
          <p:cNvSpPr txBox="1"/>
          <p:nvPr/>
        </p:nvSpPr>
        <p:spPr>
          <a:xfrm>
            <a:off x="5568940" y="2160614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Optional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4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2BCE-9EC5-4ADE-9743-E29EEAF5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capture of this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1A3E6-8AA5-4CF6-8165-2764E384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</a:t>
            </a:r>
            <a:r>
              <a:rPr lang="en-US" i="1" dirty="0"/>
              <a:t>=</a:t>
            </a:r>
            <a:r>
              <a:rPr lang="en-US" dirty="0"/>
              <a:t> in capture list in a class implicitly captures </a:t>
            </a:r>
            <a:r>
              <a:rPr lang="en-US" i="1" dirty="0"/>
              <a:t>this</a:t>
            </a:r>
            <a:r>
              <a:rPr lang="en-US" dirty="0"/>
              <a:t> pointer in a lambda</a:t>
            </a:r>
          </a:p>
          <a:p>
            <a:r>
              <a:rPr lang="en-US" dirty="0"/>
              <a:t>This can cause an issue if the lambda accesses members of the class after the object is destroyed</a:t>
            </a:r>
          </a:p>
          <a:p>
            <a:r>
              <a:rPr lang="en-US" dirty="0"/>
              <a:t>If you explicitly capture </a:t>
            </a:r>
            <a:r>
              <a:rPr lang="en-US" i="1" dirty="0"/>
              <a:t>this</a:t>
            </a:r>
            <a:r>
              <a:rPr lang="en-US" dirty="0"/>
              <a:t> or </a:t>
            </a:r>
            <a:r>
              <a:rPr lang="en-US" i="1" dirty="0"/>
              <a:t>*this</a:t>
            </a:r>
            <a:r>
              <a:rPr lang="en-US" dirty="0"/>
              <a:t>, the compiler emits a warning</a:t>
            </a:r>
          </a:p>
          <a:p>
            <a:r>
              <a:rPr lang="en-US" dirty="0"/>
              <a:t>C++20 has improved this behavior</a:t>
            </a:r>
          </a:p>
          <a:p>
            <a:pPr lvl="1"/>
            <a:r>
              <a:rPr lang="en-US" dirty="0"/>
              <a:t>implicit capture of </a:t>
            </a:r>
            <a:r>
              <a:rPr lang="en-US" i="1" dirty="0"/>
              <a:t>this</a:t>
            </a:r>
            <a:r>
              <a:rPr lang="en-US" dirty="0"/>
              <a:t> with </a:t>
            </a:r>
            <a:r>
              <a:rPr lang="en-US" i="1" dirty="0"/>
              <a:t>[=] </a:t>
            </a:r>
            <a:r>
              <a:rPr lang="en-US" dirty="0"/>
              <a:t>is deprecated</a:t>
            </a:r>
          </a:p>
          <a:p>
            <a:pPr lvl="1"/>
            <a:r>
              <a:rPr lang="en-US" dirty="0"/>
              <a:t>you can use capture by </a:t>
            </a:r>
            <a:r>
              <a:rPr lang="en-US" i="1" dirty="0"/>
              <a:t>this/*this </a:t>
            </a:r>
            <a:r>
              <a:rPr lang="en-US" dirty="0"/>
              <a:t>even with </a:t>
            </a:r>
            <a:r>
              <a:rPr lang="en-US" i="1" dirty="0"/>
              <a:t>[=]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7763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E0FDD-A0FD-8D0B-F447-1565299E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3FEAE-815B-6063-DD05-FFDFF7663F02}"/>
              </a:ext>
            </a:extLst>
          </p:cNvPr>
          <p:cNvSpPr txBox="1"/>
          <p:nvPr/>
        </p:nvSpPr>
        <p:spPr>
          <a:xfrm>
            <a:off x="2383455" y="1488558"/>
            <a:ext cx="742508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std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None/>
            </a:pP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GetPrintOperation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]()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 //this is implicitly captured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    std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0C2BC-BD9E-1256-4925-FED9842A8365}"/>
              </a:ext>
            </a:extLst>
          </p:cNvPr>
          <p:cNvSpPr txBox="1"/>
          <p:nvPr/>
        </p:nvSpPr>
        <p:spPr>
          <a:xfrm>
            <a:off x="571099" y="5538768"/>
            <a:ext cx="11049801" cy="95410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main.cpp:14:24: </a:t>
            </a:r>
            <a:r>
              <a:rPr lang="en-IN" sz="140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warning</a:t>
            </a:r>
            <a:r>
              <a:rPr lang="en-IN" sz="1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implicit capture of 'this' via '[=]' is deprecated in C++20 [</a:t>
            </a:r>
            <a:r>
              <a:rPr lang="en-IN" sz="140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IN" sz="140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Wdeprecated</a:t>
            </a:r>
            <a:r>
              <a:rPr lang="en-IN" sz="1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</a:t>
            </a:r>
          </a:p>
          <a:p>
            <a:r>
              <a:rPr lang="en-IN" sz="1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14 |                 return </a:t>
            </a:r>
            <a:r>
              <a:rPr lang="en-IN" sz="140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lang="en-IN" sz="1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=]() {  //this is implicitly captured</a:t>
            </a:r>
          </a:p>
          <a:p>
            <a:r>
              <a:rPr lang="en-IN" sz="1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|                        ^</a:t>
            </a:r>
          </a:p>
          <a:p>
            <a:r>
              <a:rPr lang="en-IN" sz="1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main.cpp:14:24: </a:t>
            </a:r>
            <a:r>
              <a:rPr lang="en-IN" sz="1400">
                <a:solidFill>
                  <a:schemeClr val="accent4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note</a:t>
            </a:r>
            <a:r>
              <a:rPr lang="en-IN" sz="1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add explicit 'this' or '*this' capture</a:t>
            </a:r>
          </a:p>
        </p:txBody>
      </p:sp>
    </p:spTree>
    <p:extLst>
      <p:ext uri="{BB962C8B-B14F-4D97-AF65-F5344CB8AC3E}">
        <p14:creationId xmlns:p14="http://schemas.microsoft.com/office/powerpoint/2010/main" val="32136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67C6-B2E2-763E-2921-5B1F6192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consteval</a:t>
            </a:r>
            <a:r>
              <a:rPr lang="en-US"/>
              <a:t> Lambda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54F00-F0BF-EC71-5BE7-D7808581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66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C++20 introduced the </a:t>
            </a:r>
            <a:r>
              <a:rPr lang="en-US" i="1" dirty="0" err="1"/>
              <a:t>consteval</a:t>
            </a:r>
            <a:r>
              <a:rPr lang="en-US" dirty="0"/>
              <a:t> keyword for functions</a:t>
            </a:r>
          </a:p>
          <a:p>
            <a:r>
              <a:rPr lang="en-US" dirty="0"/>
              <a:t>Such functions are called immediate functions</a:t>
            </a:r>
          </a:p>
          <a:p>
            <a:r>
              <a:rPr lang="en-US" dirty="0"/>
              <a:t>This specifier can also be applied to lambda expressions</a:t>
            </a:r>
          </a:p>
          <a:p>
            <a:pPr lvl="1"/>
            <a:r>
              <a:rPr lang="en-US" dirty="0"/>
              <a:t>if it obeys the rules of </a:t>
            </a:r>
            <a:r>
              <a:rPr lang="en-US" i="1" dirty="0" err="1"/>
              <a:t>consteval</a:t>
            </a:r>
            <a:endParaRPr lang="en-US" i="1" dirty="0"/>
          </a:p>
          <a:p>
            <a:r>
              <a:rPr lang="en-US" dirty="0"/>
              <a:t>The </a:t>
            </a:r>
            <a:r>
              <a:rPr lang="en-US" i="1" dirty="0"/>
              <a:t>operator () </a:t>
            </a:r>
            <a:r>
              <a:rPr lang="en-US" dirty="0"/>
              <a:t>of the lambda becomes an immediate function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9B556-C935-25AC-08FD-104149FE740A}"/>
              </a:ext>
            </a:extLst>
          </p:cNvPr>
          <p:cNvSpPr txBox="1"/>
          <p:nvPr/>
        </p:nvSpPr>
        <p:spPr>
          <a:xfrm>
            <a:off x="4168408" y="4787332"/>
            <a:ext cx="34963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[ ] (param)</a:t>
            </a:r>
            <a:r>
              <a:rPr lang="en-IN" sz="2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consteval</a:t>
            </a:r>
            <a:endParaRPr lang="en-IN" sz="2800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	</a:t>
            </a:r>
          </a:p>
          <a:p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73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E1F1-342D-8527-35E8-4914E46C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08AF9-191D-0EC3-F562-BE3DB062FA5C}"/>
              </a:ext>
            </a:extLst>
          </p:cNvPr>
          <p:cNvSpPr txBox="1"/>
          <p:nvPr/>
        </p:nvSpPr>
        <p:spPr>
          <a:xfrm>
            <a:off x="286351" y="2828835"/>
            <a:ext cx="48727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consteval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7EE41-1767-8B0B-9810-A9BB616E3168}"/>
              </a:ext>
            </a:extLst>
          </p:cNvPr>
          <p:cNvSpPr txBox="1"/>
          <p:nvPr/>
        </p:nvSpPr>
        <p:spPr>
          <a:xfrm>
            <a:off x="6485021" y="2828835"/>
            <a:ext cx="51037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N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rbp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IN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rsp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IN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IN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IN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IN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rbp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ret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F695-5581-4CF3-BF05-AD0395DD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Lambda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3B87A-B28B-4E0B-B38D-C6D3AFAF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C++14 introduced generic lambdas through </a:t>
            </a:r>
            <a:r>
              <a:rPr lang="en-US" i="1" dirty="0"/>
              <a:t>auto</a:t>
            </a:r>
            <a:r>
              <a:rPr lang="en-US" dirty="0"/>
              <a:t> parameter types</a:t>
            </a:r>
          </a:p>
          <a:p>
            <a:pPr lvl="1"/>
            <a:r>
              <a:rPr lang="en-US" dirty="0"/>
              <a:t>the closure type is a template</a:t>
            </a:r>
          </a:p>
          <a:p>
            <a:r>
              <a:rPr lang="en-US" dirty="0"/>
              <a:t>Each auto type parameter is treated as a different type</a:t>
            </a:r>
          </a:p>
          <a:p>
            <a:r>
              <a:rPr lang="en-US" dirty="0"/>
              <a:t>No control over the types that are generated for the parameters</a:t>
            </a:r>
          </a:p>
          <a:p>
            <a:r>
              <a:rPr lang="en-US" dirty="0"/>
              <a:t>This feature makes it difficult to interact with the type of the parameter and lacks flexibility</a:t>
            </a:r>
          </a:p>
        </p:txBody>
      </p:sp>
    </p:spTree>
    <p:extLst>
      <p:ext uri="{BB962C8B-B14F-4D97-AF65-F5344CB8AC3E}">
        <p14:creationId xmlns:p14="http://schemas.microsoft.com/office/powerpoint/2010/main" val="65781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F218-F8AD-047F-257D-9DFBCB4B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8A83C-4506-B074-BBFE-BD71D4C5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can be invoked without knowing its name through its address</a:t>
            </a:r>
          </a:p>
          <a:p>
            <a:r>
              <a:rPr lang="en-US" dirty="0"/>
              <a:t>The address of any function can be acquired at run-time through its name</a:t>
            </a:r>
          </a:p>
          <a:p>
            <a:r>
              <a:rPr lang="en-IN" dirty="0"/>
              <a:t>The function name automatically decays into its address</a:t>
            </a:r>
          </a:p>
          <a:p>
            <a:pPr lvl="1"/>
            <a:r>
              <a:rPr lang="en-IN" dirty="0"/>
              <a:t>You can also explicitly use the address-of operator (&amp;)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91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B968-299A-E3C1-12A0-B414810B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32ECB-F8EA-B42D-E9E7-CD2C53663374}"/>
              </a:ext>
            </a:extLst>
          </p:cNvPr>
          <p:cNvSpPr txBox="1"/>
          <p:nvPr/>
        </p:nvSpPr>
        <p:spPr>
          <a:xfrm>
            <a:off x="291966" y="1690688"/>
            <a:ext cx="8601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s-ES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s-ES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;};</a:t>
            </a:r>
            <a:endParaRPr lang="es-E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s-E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s-ES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;};</a:t>
            </a:r>
            <a:endParaRPr lang="es-E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s-E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s-ES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ES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;};</a:t>
            </a:r>
            <a:endParaRPr lang="es-E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DB623-46BD-888C-54EB-0F729B33CB01}"/>
              </a:ext>
            </a:extLst>
          </p:cNvPr>
          <p:cNvSpPr txBox="1"/>
          <p:nvPr/>
        </p:nvSpPr>
        <p:spPr>
          <a:xfrm>
            <a:off x="838200" y="3005171"/>
            <a:ext cx="66053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//Too verbose. Accepts a vector&lt;T&gt;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useVec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IN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auto&amp;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I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IN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decay_t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)&gt;;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	using</a:t>
            </a:r>
            <a:r>
              <a:rPr lang="en-IN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IN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	Type </a:t>
            </a:r>
            <a:r>
              <a:rPr lang="en-IN" b="0" dirty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	//Use var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497C2-E1BE-9040-4686-FC81B2785DF5}"/>
              </a:ext>
            </a:extLst>
          </p:cNvPr>
          <p:cNvSpPr txBox="1"/>
          <p:nvPr/>
        </p:nvSpPr>
        <p:spPr>
          <a:xfrm>
            <a:off x="838200" y="5292546"/>
            <a:ext cx="7926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//C++17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b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)&gt;(</a:t>
            </a:r>
            <a:r>
              <a:rPr lang="en-IN" b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F695-5581-4CF3-BF05-AD0395DD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Type Parameters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3B87A-B28B-4E0B-B38D-C6D3AFAF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C++20, lambda expressions can accept template type parameters</a:t>
            </a:r>
          </a:p>
          <a:p>
            <a:r>
              <a:rPr lang="en-US"/>
              <a:t>This makes the lambdas behave just like function templates</a:t>
            </a:r>
          </a:p>
          <a:p>
            <a:r>
              <a:rPr lang="en-US"/>
              <a:t>Makes it easier to interact with the arguments and their types</a:t>
            </a:r>
          </a:p>
          <a:p>
            <a:r>
              <a:rPr lang="en-US"/>
              <a:t>Helps resolve many minor lambda issues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6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82DF-3174-EF61-14F4-25F85DB6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1DBC6-4CA0-2A52-8821-0EEA90B710E0}"/>
              </a:ext>
            </a:extLst>
          </p:cNvPr>
          <p:cNvSpPr txBox="1"/>
          <p:nvPr/>
        </p:nvSpPr>
        <p:spPr>
          <a:xfrm>
            <a:off x="2577966" y="2175648"/>
            <a:ext cx="703606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IN" err="1">
                <a:solidFill>
                  <a:srgbClr val="C792EA"/>
                </a:solidFill>
                <a:latin typeface="Consolas" panose="020B0609020204030204" pitchFamily="49" charset="0"/>
              </a:rPr>
              <a:t>typename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IN" b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IN" err="1">
                <a:solidFill>
                  <a:srgbClr val="C792EA"/>
                </a:solidFill>
                <a:latin typeface="Consolas" panose="020B0609020204030204" pitchFamily="49" charset="0"/>
              </a:rPr>
              <a:t>typename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err="1">
                <a:solidFill>
                  <a:srgbClr val="C792EA"/>
                </a:solidFill>
                <a:latin typeface="Consolas" panose="020B0609020204030204" pitchFamily="49" charset="0"/>
              </a:rPr>
              <a:t>typename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T1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T2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err="1">
                <a:solidFill>
                  <a:srgbClr val="C792EA"/>
                </a:solidFill>
                <a:latin typeface="Consolas" panose="020B0609020204030204" pitchFamily="49" charset="0"/>
              </a:rPr>
              <a:t>typename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b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b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6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D013-E383-83AC-C6C3-FF85B208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CC8FA-A225-613D-F614-A5B43851C662}"/>
              </a:ext>
            </a:extLst>
          </p:cNvPr>
          <p:cNvSpPr txBox="1"/>
          <p:nvPr/>
        </p:nvSpPr>
        <p:spPr>
          <a:xfrm>
            <a:off x="1658754" y="2686192"/>
            <a:ext cx="88744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m4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err="1">
                <a:solidFill>
                  <a:srgbClr val="C792EA"/>
                </a:solidFill>
                <a:latin typeface="Consolas" panose="020B0609020204030204" pitchFamily="49" charset="0"/>
              </a:rPr>
              <a:t>typename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useVec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err="1">
                <a:solidFill>
                  <a:srgbClr val="C792EA"/>
                </a:solidFill>
                <a:latin typeface="Consolas" panose="020B0609020204030204" pitchFamily="49" charset="0"/>
              </a:rPr>
              <a:t>typename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coll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T </a:t>
            </a:r>
            <a:r>
              <a:rPr lang="en-IN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        //Use var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err="1">
                <a:solidFill>
                  <a:srgbClr val="C792EA"/>
                </a:solidFill>
                <a:latin typeface="Consolas" panose="020B0609020204030204" pitchFamily="49" charset="0"/>
              </a:rPr>
              <a:t>typename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b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b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IN" b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1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0A5A-F91C-8B2F-8053-420352DD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 Expansion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71FD-5840-5418-6E3B-AD2101101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pack can be captured by lambda, either by copy or reference</a:t>
            </a:r>
          </a:p>
          <a:p>
            <a:r>
              <a:rPr lang="en-US" dirty="0"/>
              <a:t>However, it is not possible to </a:t>
            </a:r>
            <a:r>
              <a:rPr lang="en-US" i="1" dirty="0" err="1"/>
              <a:t>init</a:t>
            </a:r>
            <a:r>
              <a:rPr lang="en-US" i="1" dirty="0"/>
              <a:t>-capture</a:t>
            </a:r>
            <a:r>
              <a:rPr lang="en-US" dirty="0"/>
              <a:t> a pack expansion </a:t>
            </a:r>
          </a:p>
          <a:p>
            <a:r>
              <a:rPr lang="en-US" dirty="0"/>
              <a:t>It is now supported in C++20</a:t>
            </a:r>
          </a:p>
          <a:p>
            <a:r>
              <a:rPr lang="en-US" dirty="0"/>
              <a:t>This also allows you to </a:t>
            </a:r>
            <a:r>
              <a:rPr lang="en-US" i="1" dirty="0" err="1"/>
              <a:t>init</a:t>
            </a:r>
            <a:r>
              <a:rPr lang="en-US" i="1" dirty="0"/>
              <a:t>-capture</a:t>
            </a:r>
            <a:r>
              <a:rPr lang="en-US" dirty="0"/>
              <a:t> a pack through </a:t>
            </a:r>
            <a:r>
              <a:rPr lang="en-US" i="1" dirty="0"/>
              <a:t>std::move</a:t>
            </a:r>
          </a:p>
        </p:txBody>
      </p:sp>
    </p:spTree>
    <p:extLst>
      <p:ext uri="{BB962C8B-B14F-4D97-AF65-F5344CB8AC3E}">
        <p14:creationId xmlns:p14="http://schemas.microsoft.com/office/powerpoint/2010/main" val="307974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0A5A-F91C-8B2F-8053-420352DD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 Expansion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71FD-5840-5418-6E3B-AD2101101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1247"/>
          </a:xfrm>
        </p:spPr>
        <p:txBody>
          <a:bodyPr/>
          <a:lstStyle/>
          <a:p>
            <a:r>
              <a:rPr lang="en-US" dirty="0"/>
              <a:t>Before C++ 20, it was not possible to </a:t>
            </a:r>
            <a:r>
              <a:rPr lang="en-US" dirty="0" err="1"/>
              <a:t>init</a:t>
            </a:r>
            <a:r>
              <a:rPr lang="en-US" dirty="0"/>
              <a:t>-capture a pack expansion </a:t>
            </a:r>
          </a:p>
          <a:p>
            <a:r>
              <a:rPr lang="en-US" dirty="0"/>
              <a:t>It is now supported in C++20</a:t>
            </a:r>
          </a:p>
          <a:p>
            <a:r>
              <a:rPr lang="en-US" dirty="0"/>
              <a:t>This also allows </a:t>
            </a:r>
            <a:r>
              <a:rPr lang="en-US" dirty="0" err="1"/>
              <a:t>init</a:t>
            </a:r>
            <a:r>
              <a:rPr lang="en-US" dirty="0"/>
              <a:t>-move capture of the pack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1E3AD-41DF-95E6-875A-87ADBEC0E859}"/>
              </a:ext>
            </a:extLst>
          </p:cNvPr>
          <p:cNvSpPr txBox="1"/>
          <p:nvPr/>
        </p:nvSpPr>
        <p:spPr>
          <a:xfrm>
            <a:off x="2215013" y="4180344"/>
            <a:ext cx="77619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IN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processArgs</a:t>
            </a:r>
            <a:r>
              <a:rPr lang="en-IN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28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](){</a:t>
            </a:r>
            <a:endParaRPr lang="en-I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I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F8737-9BA3-66C8-5111-8280B5853A6A}"/>
              </a:ext>
            </a:extLst>
          </p:cNvPr>
          <p:cNvSpPr/>
          <p:nvPr/>
        </p:nvSpPr>
        <p:spPr>
          <a:xfrm>
            <a:off x="6025415" y="4687503"/>
            <a:ext cx="2743200" cy="4138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77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CC5A-6677-48A8-A23E-9FFEF126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Evaluated &amp; Unevaluated Context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C3C37-B325-4E35-B989-A9E3B31F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evaluated context, the compiler must see the full definition of the type</a:t>
            </a:r>
          </a:p>
          <a:p>
            <a:pPr lvl="1"/>
            <a:r>
              <a:rPr lang="en-US" dirty="0"/>
              <a:t>value is computed and side effects may occur</a:t>
            </a:r>
          </a:p>
          <a:p>
            <a:r>
              <a:rPr lang="en-US" dirty="0"/>
              <a:t>In unevaluated context, the compiler only relies on the declaration &amp; the type</a:t>
            </a:r>
          </a:p>
          <a:p>
            <a:pPr lvl="1"/>
            <a:r>
              <a:rPr lang="en-US" dirty="0"/>
              <a:t>does not generate any code</a:t>
            </a:r>
          </a:p>
          <a:p>
            <a:pPr lvl="1"/>
            <a:r>
              <a:rPr lang="en-US" dirty="0"/>
              <a:t>expression is examined for type information or compile-time validation</a:t>
            </a:r>
          </a:p>
          <a:p>
            <a:r>
              <a:rPr lang="en-US" dirty="0"/>
              <a:t>Consequently, you can use types in unevaluated context in many operators e.g. </a:t>
            </a:r>
            <a:r>
              <a:rPr lang="en-US" i="1" dirty="0" err="1"/>
              <a:t>noexcept</a:t>
            </a:r>
            <a:r>
              <a:rPr lang="en-US" i="1" dirty="0"/>
              <a:t>, </a:t>
            </a:r>
            <a:r>
              <a:rPr lang="en-US" i="1" dirty="0" err="1"/>
              <a:t>typeid</a:t>
            </a:r>
            <a:r>
              <a:rPr lang="en-US" dirty="0"/>
              <a:t>, </a:t>
            </a:r>
            <a:r>
              <a:rPr lang="en-US" i="1" dirty="0" err="1"/>
              <a:t>sizeof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20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48E5-5C2E-42DF-BBF6-94CDEAA1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B671C-54DB-E4C7-4A77-6072818E9946}"/>
              </a:ext>
            </a:extLst>
          </p:cNvPr>
          <p:cNvSpPr txBox="1"/>
          <p:nvPr/>
        </p:nvSpPr>
        <p:spPr>
          <a:xfrm>
            <a:off x="3308283" y="2291151"/>
            <a:ext cx="55754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None/>
            </a:pP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    //Evaluated context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None/>
            </a:pPr>
            <a:r>
              <a:rPr lang="en-IN" b="0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    //Unevaluated context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isNoexcept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err="1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28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6F7C-118B-4E89-9EFA-CF7ADDC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in Unevaluated Context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AAFD3-94F6-48C9-9024-5FA55DB2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improvements in C++20</a:t>
            </a:r>
          </a:p>
          <a:p>
            <a:pPr lvl="1"/>
            <a:r>
              <a:rPr lang="en-US" dirty="0"/>
              <a:t>they’re allowed in unevaluated contexts</a:t>
            </a:r>
          </a:p>
          <a:p>
            <a:pPr lvl="1"/>
            <a:r>
              <a:rPr lang="en-US" dirty="0"/>
              <a:t>stateless lambdas are default-constructible and assignable</a:t>
            </a:r>
          </a:p>
          <a:p>
            <a:r>
              <a:rPr lang="en-IN" dirty="0"/>
              <a:t>With these changes, it is now possible to </a:t>
            </a:r>
          </a:p>
          <a:p>
            <a:pPr lvl="1"/>
            <a:r>
              <a:rPr lang="en-IN" dirty="0"/>
              <a:t>use lambda in unevaluated context e.g. in expressions that require callbacks</a:t>
            </a:r>
          </a:p>
          <a:p>
            <a:pPr lvl="1"/>
            <a:r>
              <a:rPr lang="en-IN" dirty="0"/>
              <a:t>declare lambdas as member variables of classes</a:t>
            </a:r>
          </a:p>
          <a:p>
            <a:pPr lvl="2"/>
            <a:r>
              <a:rPr lang="en-IN" dirty="0"/>
              <a:t>lambda will be default-constructed with the enclosing type</a:t>
            </a:r>
          </a:p>
        </p:txBody>
      </p:sp>
    </p:spTree>
    <p:extLst>
      <p:ext uri="{BB962C8B-B14F-4D97-AF65-F5344CB8AC3E}">
        <p14:creationId xmlns:p14="http://schemas.microsoft.com/office/powerpoint/2010/main" val="216174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5B1CD0-083D-DC91-8A4A-FE152A39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CADD8-05E2-447E-9F3B-7704F2BCF891}"/>
              </a:ext>
            </a:extLst>
          </p:cNvPr>
          <p:cNvSpPr txBox="1"/>
          <p:nvPr/>
        </p:nvSpPr>
        <p:spPr>
          <a:xfrm>
            <a:off x="2186940" y="2228671"/>
            <a:ext cx="7818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    //Lambda used in unevaluated context &amp; with default </a:t>
            </a:r>
            <a:r>
              <a:rPr lang="en-IN" b="0" i="1" err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ctor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([](){})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IN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85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91E8-1BEB-B6C7-D37A-0381C6C0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2E31D-3343-C7FE-A4D8-EDF1A6FD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function’s address is assigned to a function pointer</a:t>
            </a:r>
          </a:p>
          <a:p>
            <a:r>
              <a:rPr lang="en-US" dirty="0"/>
              <a:t>The function is then called through the function pointer without knowing its name</a:t>
            </a:r>
          </a:p>
          <a:p>
            <a:r>
              <a:rPr lang="en-US" dirty="0"/>
              <a:t>The function pointer can point at any other function’s address at run-time effectively switching which function gets called</a:t>
            </a:r>
          </a:p>
          <a:p>
            <a:pPr lvl="1"/>
            <a:r>
              <a:rPr lang="en-US" dirty="0"/>
              <a:t>the signature must match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13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8CAF8-D647-8C29-C62E-7B06FE6D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D601E-AEF9-2CD9-7A75-4A36C2C6BFA1}"/>
              </a:ext>
            </a:extLst>
          </p:cNvPr>
          <p:cNvSpPr txBox="1"/>
          <p:nvPr/>
        </p:nvSpPr>
        <p:spPr>
          <a:xfrm>
            <a:off x="590750" y="2711319"/>
            <a:ext cx="110104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	//C++17</a:t>
            </a:r>
            <a:endParaRPr lang="en-IN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lambda_deleter</a:t>
            </a: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IN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        //release p here</a:t>
            </a:r>
            <a:endParaRPr lang="en-IN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IN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lambda_deleter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)&gt;</a:t>
            </a: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lambda_deleter</a:t>
            </a: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IN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lambda_deleter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)&gt;</a:t>
            </a: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lambda_deleter</a:t>
            </a:r>
            <a:r>
              <a:rPr lang="en-IN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7FA0-ACB6-54F9-3B67-1FB9213E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94005-061F-56C6-F209-9FC58DEDD053}"/>
              </a:ext>
            </a:extLst>
          </p:cNvPr>
          <p:cNvSpPr txBox="1"/>
          <p:nvPr/>
        </p:nvSpPr>
        <p:spPr>
          <a:xfrm>
            <a:off x="2372025" y="3015780"/>
            <a:ext cx="74479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    //C++20 : Lambda will be default constructed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        //release p here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0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6CAC-3D83-6F5D-B84B-A99CD029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with Concepts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7BAD-815E-CEC2-B42B-4AF8CD0B4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Concepts allow you to define compile-time requirements for template parameters</a:t>
            </a:r>
          </a:p>
          <a:p>
            <a:r>
              <a:rPr lang="en-IN" dirty="0"/>
              <a:t>These can be used to apply constraints on the type of arguments to template</a:t>
            </a:r>
          </a:p>
          <a:p>
            <a:r>
              <a:rPr lang="en-IN" dirty="0"/>
              <a:t>Provide a more expressive and readable way to specify constraints compared to </a:t>
            </a:r>
            <a:r>
              <a:rPr lang="en-IN" i="1" dirty="0"/>
              <a:t>std::</a:t>
            </a:r>
            <a:r>
              <a:rPr lang="en-IN" i="1" dirty="0" err="1"/>
              <a:t>enable_if</a:t>
            </a:r>
            <a:endParaRPr lang="en-IN" i="1" dirty="0"/>
          </a:p>
          <a:p>
            <a:r>
              <a:rPr lang="en-US" dirty="0"/>
              <a:t>Unsurprisingly, in C++20, you can use concepts on lambda expressions to constrain their parameters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63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AB72-49C3-5355-8DCF-D368D41C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Constraints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1DC8-92C1-F22C-683A-7BF62837A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multiple ways to apply constraints on lambda expressions</a:t>
            </a:r>
          </a:p>
          <a:p>
            <a:pPr lvl="1"/>
            <a:r>
              <a:rPr lang="en-IN" dirty="0"/>
              <a:t>constrained </a:t>
            </a:r>
            <a:r>
              <a:rPr lang="en-IN" i="1" dirty="0"/>
              <a:t>auto</a:t>
            </a:r>
            <a:r>
              <a:rPr lang="en-IN" dirty="0"/>
              <a:t> parameters</a:t>
            </a:r>
          </a:p>
          <a:p>
            <a:pPr lvl="1"/>
            <a:r>
              <a:rPr lang="en-IN" dirty="0"/>
              <a:t>constrained template parameters</a:t>
            </a:r>
          </a:p>
          <a:p>
            <a:pPr lvl="1"/>
            <a:r>
              <a:rPr lang="en-IN" dirty="0"/>
              <a:t>trailing requires clause (more flexible)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6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B740-54BE-6D2A-27A1-289FD7E4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84450-036F-A3CF-AC87-EB8BA29E8A79}"/>
              </a:ext>
            </a:extLst>
          </p:cNvPr>
          <p:cNvSpPr txBox="1"/>
          <p:nvPr/>
        </p:nvSpPr>
        <p:spPr>
          <a:xfrm>
            <a:off x="1422935" y="2316480"/>
            <a:ext cx="93461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integral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integral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   // OK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10.2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2000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// Error : Constraints not </a:t>
            </a:r>
            <a:r>
              <a:rPr lang="en-IN" sz="2000" b="0" i="1" dirty="0" err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satisfed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38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2127-A1E9-4F8E-AF65-2801E3AC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C8081-B77F-693D-3BF0-BFB2C441148B}"/>
              </a:ext>
            </a:extLst>
          </p:cNvPr>
          <p:cNvSpPr txBox="1"/>
          <p:nvPr/>
        </p:nvSpPr>
        <p:spPr>
          <a:xfrm>
            <a:off x="1658753" y="2002596"/>
            <a:ext cx="887449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T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Numeric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integral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floating_point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Numeric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b="0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// OK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b="0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// OK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20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b="0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// Error : Constraints not satisfied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1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2127-A1E9-4F8E-AF65-2801E3AC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C8081-B77F-693D-3BF0-BFB2C441148B}"/>
              </a:ext>
            </a:extLst>
          </p:cNvPr>
          <p:cNvSpPr txBox="1"/>
          <p:nvPr/>
        </p:nvSpPr>
        <p:spPr>
          <a:xfrm>
            <a:off x="1248476" y="1887093"/>
            <a:ext cx="969504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T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Numeric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integral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2000" b="1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floating_point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err="1">
                <a:solidFill>
                  <a:srgbClr val="C792EA"/>
                </a:solidFill>
                <a:latin typeface="Consolas" panose="020B0609020204030204" pitchFamily="49" charset="0"/>
              </a:rPr>
              <a:t>typename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>
                <a:solidFill>
                  <a:srgbClr val="C792EA"/>
                </a:solidFill>
                <a:latin typeface="Consolas" panose="020B0609020204030204" pitchFamily="49" charset="0"/>
              </a:rPr>
              <a:t>requires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Numeric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err="1">
                <a:solidFill>
                  <a:srgbClr val="C792EA"/>
                </a:solidFill>
                <a:latin typeface="Consolas" panose="020B0609020204030204" pitchFamily="49" charset="0"/>
              </a:rPr>
              <a:t>decltype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	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b="0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// OK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b="0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// OK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2000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b="0" i="1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// Error : Constraints not satisfied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38C64-E915-26AA-B125-B11753A22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4D2168-67AF-0333-F158-4F4BAC100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C++23 Improvements In Lambda Expressions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3C1BBF-C303-E5BE-88ED-FD60AFB5F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46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BBDB-51A1-72A4-3400-C0D23EF2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()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E41E-74BD-FD18-6306-7D71A7DD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C++23 makes operator </a:t>
            </a:r>
            <a:r>
              <a:rPr lang="en-US" i="1" dirty="0"/>
              <a:t>()</a:t>
            </a:r>
            <a:r>
              <a:rPr lang="en-US" dirty="0"/>
              <a:t> optional in the lambda expression syntax</a:t>
            </a:r>
          </a:p>
          <a:p>
            <a:pPr lvl="1"/>
            <a:r>
              <a:rPr lang="en-US" dirty="0"/>
              <a:t>you can omit the operator ()</a:t>
            </a:r>
          </a:p>
          <a:p>
            <a:r>
              <a:rPr lang="en-US" dirty="0"/>
              <a:t>Only if there are no parameters</a:t>
            </a:r>
          </a:p>
          <a:p>
            <a:r>
              <a:rPr lang="en-US" dirty="0"/>
              <a:t>Can be used even with other specifiers such as </a:t>
            </a:r>
            <a:r>
              <a:rPr lang="en-US" i="1" dirty="0"/>
              <a:t>mutable</a:t>
            </a:r>
            <a:r>
              <a:rPr lang="en-US" dirty="0"/>
              <a:t>, </a:t>
            </a:r>
            <a:r>
              <a:rPr lang="en-US" i="1" dirty="0" err="1"/>
              <a:t>constexpr</a:t>
            </a:r>
            <a:r>
              <a:rPr lang="en-US" dirty="0"/>
              <a:t>, </a:t>
            </a:r>
            <a:r>
              <a:rPr lang="en-US" i="1" dirty="0" err="1"/>
              <a:t>consteval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89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9C92-02FF-40C1-4D49-1375C9B5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1B58C-A26A-7CF9-2AB6-F4EF55C2DE5B}"/>
              </a:ext>
            </a:extLst>
          </p:cNvPr>
          <p:cNvSpPr txBox="1"/>
          <p:nvPr/>
        </p:nvSpPr>
        <p:spPr>
          <a:xfrm>
            <a:off x="3214236" y="2412396"/>
            <a:ext cx="57635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400" b="0" dirty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2400" b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2400" b="0" dirty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	 gen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5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4355-9FF2-5FAD-3CB2-10343F24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C20A-B839-7A20-B0CC-3AF48D72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41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function pointer includes the following information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Calling convention </a:t>
            </a:r>
          </a:p>
          <a:p>
            <a:pPr lvl="1"/>
            <a:r>
              <a:rPr lang="en-US" dirty="0"/>
              <a:t>Parameter types</a:t>
            </a:r>
          </a:p>
          <a:p>
            <a:pPr lvl="1"/>
            <a:r>
              <a:rPr lang="en-US" dirty="0"/>
              <a:t>Exception specification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63F7E-CE83-1DB5-9A59-829A00D34E15}"/>
              </a:ext>
            </a:extLst>
          </p:cNvPr>
          <p:cNvSpPr txBox="1"/>
          <p:nvPr/>
        </p:nvSpPr>
        <p:spPr>
          <a:xfrm>
            <a:off x="838200" y="518242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8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return_type</a:t>
            </a:r>
            <a:r>
              <a:rPr lang="en-IN" sz="28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cc</a:t>
            </a:r>
            <a:r>
              <a:rPr lang="en-IN" sz="28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pointer_name</a:t>
            </a:r>
            <a:r>
              <a:rPr lang="en-IN" sz="28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IN" sz="2800" b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800" b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noexcept</a:t>
            </a:r>
            <a:r>
              <a:rPr lang="en-IN" sz="2800" b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35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5213-9D10-3CD1-A0B8-0EF16691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4442-AB0D-313A-86B7-768CE8A7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7124"/>
          </a:xfrm>
        </p:spPr>
        <p:txBody>
          <a:bodyPr>
            <a:normAutofit/>
          </a:bodyPr>
          <a:lstStyle/>
          <a:p>
            <a:r>
              <a:rPr lang="en-IN" dirty="0"/>
              <a:t>In C++23, you can apply attributes on lambda expressions</a:t>
            </a:r>
          </a:p>
          <a:p>
            <a:r>
              <a:rPr lang="en-IN" dirty="0"/>
              <a:t>The attribute is applied to </a:t>
            </a:r>
            <a:r>
              <a:rPr lang="en-IN" i="1" dirty="0"/>
              <a:t>operator () </a:t>
            </a:r>
            <a:r>
              <a:rPr lang="en-IN" dirty="0"/>
              <a:t>of the closure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9D443-6E0E-0D3B-E147-F4BFDE855EB5}"/>
              </a:ext>
            </a:extLst>
          </p:cNvPr>
          <p:cNvSpPr txBox="1"/>
          <p:nvPr/>
        </p:nvSpPr>
        <p:spPr>
          <a:xfrm>
            <a:off x="4331369" y="4552749"/>
            <a:ext cx="45623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[ ] </a:t>
            </a:r>
            <a:r>
              <a:rPr lang="en-IN" sz="2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[[front-</a:t>
            </a:r>
            <a:r>
              <a:rPr lang="en-IN" sz="28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attrib</a:t>
            </a:r>
            <a:r>
              <a:rPr lang="en-IN" sz="2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]] </a:t>
            </a:r>
            <a:r>
              <a:rPr lang="en-IN" sz="2800" dirty="0"/>
              <a:t>(param)</a:t>
            </a:r>
            <a:endParaRPr lang="en-IN" sz="2800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	</a:t>
            </a:r>
          </a:p>
          <a:p>
            <a:r>
              <a:rPr lang="en-IN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6ADD0-5BFB-C889-3202-8A12180CE57C}"/>
              </a:ext>
            </a:extLst>
          </p:cNvPr>
          <p:cNvSpPr txBox="1"/>
          <p:nvPr/>
        </p:nvSpPr>
        <p:spPr>
          <a:xfrm>
            <a:off x="4331369" y="4552749"/>
            <a:ext cx="61632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[ ]&lt;type names&gt; </a:t>
            </a:r>
            <a:r>
              <a:rPr lang="en-IN" sz="2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[[front-</a:t>
            </a:r>
            <a:r>
              <a:rPr lang="en-IN" sz="2800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attrib</a:t>
            </a:r>
            <a:r>
              <a:rPr lang="en-IN" sz="2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]] </a:t>
            </a:r>
            <a:r>
              <a:rPr lang="en-IN" sz="2800" dirty="0"/>
              <a:t>(param)</a:t>
            </a:r>
            <a:endParaRPr lang="en-IN" sz="2800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	</a:t>
            </a:r>
          </a:p>
          <a:p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95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5818-06C7-9BAE-A849-668593C9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62E1F-3EE4-213B-2538-AE2CE9ECCAE4}"/>
              </a:ext>
            </a:extLst>
          </p:cNvPr>
          <p:cNvSpPr txBox="1"/>
          <p:nvPr/>
        </p:nvSpPr>
        <p:spPr>
          <a:xfrm>
            <a:off x="1730374" y="2269227"/>
            <a:ext cx="909002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	 </a:t>
            </a: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[]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IN" sz="20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]] (</a:t>
            </a: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2000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//Compiler warning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deprecated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2000" i="1" dirty="0">
                <a:solidFill>
                  <a:srgbClr val="546E7A"/>
                </a:solidFill>
                <a:latin typeface="Consolas" panose="020B0609020204030204" pitchFamily="49" charset="0"/>
              </a:rPr>
              <a:t>	</a:t>
            </a:r>
            <a:r>
              <a:rPr lang="en-IN" sz="2000" b="0" i="1" dirty="0">
                <a:solidFill>
                  <a:srgbClr val="546E7A"/>
                </a:solidFill>
                <a:effectLst/>
                <a:latin typeface="Consolas" panose="020B0609020204030204" pitchFamily="49" charset="0"/>
              </a:rPr>
              <a:t> //Compiler warning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32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53D3-C0BB-C0B0-7981-702315DC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operator()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C1AB-CD51-9FA5-3179-0C513C02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Functions objects are ubiquitous in the standard library</a:t>
            </a:r>
          </a:p>
          <a:p>
            <a:r>
              <a:rPr lang="en-US" dirty="0"/>
              <a:t>Some may have no state, but still require a call through an object</a:t>
            </a:r>
          </a:p>
          <a:p>
            <a:pPr lvl="1"/>
            <a:r>
              <a:rPr lang="en-US" dirty="0"/>
              <a:t>require a register for </a:t>
            </a:r>
            <a:r>
              <a:rPr lang="en-US" i="1" dirty="0"/>
              <a:t>this</a:t>
            </a:r>
            <a:r>
              <a:rPr lang="en-US" dirty="0"/>
              <a:t> pointer when not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This just presents an overhead for stateless functors</a:t>
            </a:r>
          </a:p>
          <a:p>
            <a:r>
              <a:rPr lang="en-US" dirty="0"/>
              <a:t>C++23 allows overload of </a:t>
            </a:r>
            <a:r>
              <a:rPr lang="en-US" i="1" dirty="0"/>
              <a:t>operator() </a:t>
            </a:r>
            <a:r>
              <a:rPr lang="en-US" dirty="0"/>
              <a:t>as a static operator</a:t>
            </a:r>
          </a:p>
          <a:p>
            <a:r>
              <a:rPr lang="en-US" dirty="0"/>
              <a:t>Removes unnecessary overhead of </a:t>
            </a:r>
            <a:r>
              <a:rPr lang="en-US" i="1" dirty="0"/>
              <a:t>this</a:t>
            </a:r>
            <a:r>
              <a:rPr lang="en-US" dirty="0"/>
              <a:t> pointer when there is no state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E488-C680-3BF1-E629-6571C6EA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operator()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95C7-C284-D67B-DB30-18BF8E36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 can also have the static specifier</a:t>
            </a:r>
          </a:p>
          <a:p>
            <a:r>
              <a:rPr lang="en-US" dirty="0"/>
              <a:t>Generates more compact code</a:t>
            </a:r>
          </a:p>
          <a:p>
            <a:pPr lvl="1"/>
            <a:r>
              <a:rPr lang="en-US" dirty="0"/>
              <a:t>no separate static function required</a:t>
            </a:r>
          </a:p>
          <a:p>
            <a:r>
              <a:rPr lang="en-US" dirty="0"/>
              <a:t>Opt-in only</a:t>
            </a:r>
          </a:p>
          <a:p>
            <a:pPr lvl="1"/>
            <a:r>
              <a:rPr lang="en-US" dirty="0"/>
              <a:t>doesn’t break existing code</a:t>
            </a:r>
          </a:p>
          <a:p>
            <a:pPr lvl="1"/>
            <a:r>
              <a:rPr lang="en-US" dirty="0"/>
              <a:t>but, cannot capture any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4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856A-1916-6753-7655-A3A3B958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963B6-5EEB-2910-69D4-38D7B8F2D048}"/>
              </a:ext>
            </a:extLst>
          </p:cNvPr>
          <p:cNvSpPr txBox="1"/>
          <p:nvPr/>
        </p:nvSpPr>
        <p:spPr>
          <a:xfrm>
            <a:off x="963462" y="2967335"/>
            <a:ext cx="39487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IN" sz="2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4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IN" sz="24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4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DA122-35A5-0113-9D86-D2D1CCA02239}"/>
              </a:ext>
            </a:extLst>
          </p:cNvPr>
          <p:cNvSpPr txBox="1"/>
          <p:nvPr/>
        </p:nvSpPr>
        <p:spPr>
          <a:xfrm>
            <a:off x="6966684" y="2967335"/>
            <a:ext cx="46129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57C3D1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IN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2400" dirty="0">
                <a:solidFill>
                  <a:srgbClr val="C792EA"/>
                </a:solidFill>
                <a:latin typeface="Consolas" panose="020B0609020204030204" pitchFamily="49" charset="0"/>
              </a:rPr>
              <a:t>static</a:t>
            </a:r>
            <a:r>
              <a:rPr lang="en-IN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9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856A-1916-6753-7655-A3A3B958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Generated Code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C217D-1A88-41A7-5875-4FAE606F2AFE}"/>
              </a:ext>
            </a:extLst>
          </p:cNvPr>
          <p:cNvSpPr txBox="1"/>
          <p:nvPr/>
        </p:nvSpPr>
        <p:spPr>
          <a:xfrm>
            <a:off x="273116" y="1690688"/>
            <a:ext cx="5655644" cy="4401205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__lambda_5_15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600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retType_5_15</a:t>
            </a:r>
            <a:r>
              <a:rPr lang="en-IN" sz="1600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retType_5_15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__invoke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__invoke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__lambda_5_15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48C89-A881-6301-6C0A-3886B35ADA1F}"/>
              </a:ext>
            </a:extLst>
          </p:cNvPr>
          <p:cNvSpPr txBox="1"/>
          <p:nvPr/>
        </p:nvSpPr>
        <p:spPr>
          <a:xfrm>
            <a:off x="6624989" y="2983350"/>
            <a:ext cx="5293895" cy="3108543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__lambda_5_15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600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retType_5_15</a:t>
            </a:r>
            <a:r>
              <a:rPr lang="en-IN" sz="1600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sz="16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retType_5_15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IN" sz="1600" b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88DF3-988E-D2F4-C4D9-4268FDB05214}"/>
              </a:ext>
            </a:extLst>
          </p:cNvPr>
          <p:cNvSpPr txBox="1"/>
          <p:nvPr/>
        </p:nvSpPr>
        <p:spPr>
          <a:xfrm>
            <a:off x="2146434" y="6189044"/>
            <a:ext cx="15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Without static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5F1BE-F8A0-7502-5F03-93DB0EFF42A8}"/>
              </a:ext>
            </a:extLst>
          </p:cNvPr>
          <p:cNvSpPr txBox="1"/>
          <p:nvPr/>
        </p:nvSpPr>
        <p:spPr>
          <a:xfrm>
            <a:off x="8900039" y="6189044"/>
            <a:ext cx="119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With static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pp23 Dark Grey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pp23 Dark Grey Theme" id="{B9F2176E-729E-457C-8937-D98035C1ECD0}" vid="{19542CFB-D4E0-4F58-8A68-405624B6B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27049</TotalTime>
  <Words>5562</Words>
  <Application>Microsoft Office PowerPoint</Application>
  <PresentationFormat>Widescreen</PresentationFormat>
  <Paragraphs>878</Paragraphs>
  <Slides>95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2" baseType="lpstr">
      <vt:lpstr>Aptos</vt:lpstr>
      <vt:lpstr>Aptos Display</vt:lpstr>
      <vt:lpstr>Arial</vt:lpstr>
      <vt:lpstr>Consolas</vt:lpstr>
      <vt:lpstr>DejaVuSans</vt:lpstr>
      <vt:lpstr>JetBrains Mono</vt:lpstr>
      <vt:lpstr>Cpp23 Dark Grey Theme</vt:lpstr>
      <vt:lpstr>C++ Lambda Expressions From C++98 to C++23</vt:lpstr>
      <vt:lpstr>learning@poash</vt:lpstr>
      <vt:lpstr>learning@poash</vt:lpstr>
      <vt:lpstr>learning@poash</vt:lpstr>
      <vt:lpstr>Static Binding</vt:lpstr>
      <vt:lpstr>Dynamic Binding</vt:lpstr>
      <vt:lpstr>Function Pointer</vt:lpstr>
      <vt:lpstr>Function Pointer</vt:lpstr>
      <vt:lpstr>Syntax</vt:lpstr>
      <vt:lpstr>Example</vt:lpstr>
      <vt:lpstr>Callback</vt:lpstr>
      <vt:lpstr>Uses</vt:lpstr>
      <vt:lpstr>Pros &amp; Cons</vt:lpstr>
      <vt:lpstr>Pointer To Member Functions</vt:lpstr>
      <vt:lpstr>Member Function Address</vt:lpstr>
      <vt:lpstr>Syntax</vt:lpstr>
      <vt:lpstr>Invocation Syntax</vt:lpstr>
      <vt:lpstr>Example</vt:lpstr>
      <vt:lpstr>Example</vt:lpstr>
      <vt:lpstr>Static Member Functions</vt:lpstr>
      <vt:lpstr>Example</vt:lpstr>
      <vt:lpstr>Function Pointers Revisited</vt:lpstr>
      <vt:lpstr>Function Object</vt:lpstr>
      <vt:lpstr>Syntax</vt:lpstr>
      <vt:lpstr>Example</vt:lpstr>
      <vt:lpstr>Function Objects</vt:lpstr>
      <vt:lpstr>Function Objects          Functions</vt:lpstr>
      <vt:lpstr>Limitations</vt:lpstr>
      <vt:lpstr>Lambda Expressions</vt:lpstr>
      <vt:lpstr>Basic Syntax</vt:lpstr>
      <vt:lpstr>Example</vt:lpstr>
      <vt:lpstr>Generated Code</vt:lpstr>
      <vt:lpstr>Properties</vt:lpstr>
      <vt:lpstr>Example</vt:lpstr>
      <vt:lpstr>Example</vt:lpstr>
      <vt:lpstr>Syntax : C++11</vt:lpstr>
      <vt:lpstr>Capture List in C++11</vt:lpstr>
      <vt:lpstr>Example : Capture by value</vt:lpstr>
      <vt:lpstr>Generated Code</vt:lpstr>
      <vt:lpstr>Example: Capture by reference</vt:lpstr>
      <vt:lpstr>Generated Code</vt:lpstr>
      <vt:lpstr>Example</vt:lpstr>
      <vt:lpstr>Capture-Default</vt:lpstr>
      <vt:lpstr>Example: Capture this</vt:lpstr>
      <vt:lpstr>Example: Capture *this</vt:lpstr>
      <vt:lpstr>Class &amp; Local Lambda</vt:lpstr>
      <vt:lpstr>Global Lambda</vt:lpstr>
      <vt:lpstr>Mutable Lambda</vt:lpstr>
      <vt:lpstr>Example</vt:lpstr>
      <vt:lpstr>Lambda Conversion</vt:lpstr>
      <vt:lpstr>Example</vt:lpstr>
      <vt:lpstr>Generated Code</vt:lpstr>
      <vt:lpstr>Generic Lambda</vt:lpstr>
      <vt:lpstr>Syntax</vt:lpstr>
      <vt:lpstr>Syntax</vt:lpstr>
      <vt:lpstr>Example</vt:lpstr>
      <vt:lpstr>Generalized Capture</vt:lpstr>
      <vt:lpstr>Syntax</vt:lpstr>
      <vt:lpstr>Examples</vt:lpstr>
      <vt:lpstr>Examples</vt:lpstr>
      <vt:lpstr>Example</vt:lpstr>
      <vt:lpstr>Default Parameters</vt:lpstr>
      <vt:lpstr>constexpr Lambda</vt:lpstr>
      <vt:lpstr>Syntax</vt:lpstr>
      <vt:lpstr>Implicit capture of this</vt:lpstr>
      <vt:lpstr>Example</vt:lpstr>
      <vt:lpstr>consteval Lambda</vt:lpstr>
      <vt:lpstr>Example</vt:lpstr>
      <vt:lpstr>Generic Lambda</vt:lpstr>
      <vt:lpstr>Examples</vt:lpstr>
      <vt:lpstr>Template Type Parameters</vt:lpstr>
      <vt:lpstr>Syntax</vt:lpstr>
      <vt:lpstr>Examples</vt:lpstr>
      <vt:lpstr>Pack Expansion</vt:lpstr>
      <vt:lpstr>Pack Expansion</vt:lpstr>
      <vt:lpstr>Evaluated &amp; Unevaluated Context</vt:lpstr>
      <vt:lpstr>Example</vt:lpstr>
      <vt:lpstr>Lambda in Unevaluated Context</vt:lpstr>
      <vt:lpstr>PowerPoint Presentation</vt:lpstr>
      <vt:lpstr>Examples</vt:lpstr>
      <vt:lpstr>Example</vt:lpstr>
      <vt:lpstr>Usage with Concepts</vt:lpstr>
      <vt:lpstr>Applying Constraints</vt:lpstr>
      <vt:lpstr>Example</vt:lpstr>
      <vt:lpstr>Example</vt:lpstr>
      <vt:lpstr>Example</vt:lpstr>
      <vt:lpstr>C++23 Improvements In Lambda Expressions</vt:lpstr>
      <vt:lpstr>Optional ()</vt:lpstr>
      <vt:lpstr>Example</vt:lpstr>
      <vt:lpstr>Attributes</vt:lpstr>
      <vt:lpstr>Examples</vt:lpstr>
      <vt:lpstr>static operator()</vt:lpstr>
      <vt:lpstr>static operator()</vt:lpstr>
      <vt:lpstr>Example</vt:lpstr>
      <vt:lpstr>Generated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Umar Lone</dc:creator>
  <cp:lastModifiedBy>Umar Lone</cp:lastModifiedBy>
  <cp:revision>6</cp:revision>
  <dcterms:created xsi:type="dcterms:W3CDTF">2025-03-19T05:37:37Z</dcterms:created>
  <dcterms:modified xsi:type="dcterms:W3CDTF">2025-06-17T04:23:25Z</dcterms:modified>
</cp:coreProperties>
</file>