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87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B6E3"/>
    <a:srgbClr val="B4E9AA"/>
    <a:srgbClr val="FFED99"/>
    <a:srgbClr val="6666FF"/>
    <a:srgbClr val="0785FC"/>
    <a:srgbClr val="009999"/>
    <a:srgbClr val="008080"/>
    <a:srgbClr val="33CCCC"/>
    <a:srgbClr val="3366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241" autoAdjust="0"/>
  </p:normalViewPr>
  <p:slideViewPr>
    <p:cSldViewPr>
      <p:cViewPr varScale="1">
        <p:scale>
          <a:sx n="147" d="100"/>
          <a:sy n="147" d="100"/>
        </p:scale>
        <p:origin x="239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7EF3-FE30-4027-975F-885C020564B3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7936-7F78-4FDF-BD5F-66D51255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F7936-7F78-4FDF-BD5F-66D51255BA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7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7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" name="Right Triangle 5"/>
          <p:cNvSpPr/>
          <p:nvPr userDrawn="1"/>
        </p:nvSpPr>
        <p:spPr>
          <a:xfrm rot="4011845">
            <a:off x="7312046" y="2200560"/>
            <a:ext cx="3206664" cy="1370086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9FD7F-1130-46CD-868C-722416423B90}"/>
              </a:ext>
            </a:extLst>
          </p:cNvPr>
          <p:cNvSpPr txBox="1"/>
          <p:nvPr userDrawn="1"/>
        </p:nvSpPr>
        <p:spPr>
          <a:xfrm>
            <a:off x="3904189" y="4943445"/>
            <a:ext cx="140775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/>
              <a:t>Copyright © Smart Growth Hacks</a:t>
            </a: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14045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8644-ECCA-43BB-8E78-452FF2C9A710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42B6-4B3E-4EE7-AF0D-1DA40DC6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92575" y="280927"/>
            <a:ext cx="851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cap="all" dirty="0">
                <a:solidFill>
                  <a:srgbClr val="0070C0"/>
                </a:solidFill>
                <a:latin typeface="Lao UI" panose="020B0502040204020203" pitchFamily="34" charset="0"/>
                <a:cs typeface="Lao UI" panose="020B0502040204020203" pitchFamily="34" charset="0"/>
              </a:rPr>
              <a:t>&lt;Project title&gt;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75" y="2885603"/>
            <a:ext cx="82942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78348" y="819150"/>
            <a:ext cx="0" cy="20664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4200" y="2877771"/>
            <a:ext cx="0" cy="20664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09526" y="2876550"/>
            <a:ext cx="0" cy="20664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742950"/>
            <a:ext cx="1885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PROBLEM STATEMENT: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7347" y="742950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GOAL STATEMENT: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28940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Lao UI" pitchFamily="34" charset="0"/>
                <a:cs typeface="Lao UI" pitchFamily="34" charset="0"/>
              </a:rPr>
              <a:t>PROJECT SCOPE: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7574" y="2891106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PROJECT TEAM: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5612" y="2891106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ao UI" pitchFamily="34" charset="0"/>
                <a:cs typeface="Lao UI" pitchFamily="34" charset="0"/>
              </a:rPr>
              <a:t>MILESTONES:</a:t>
            </a:r>
            <a:endParaRPr lang="en-IN" sz="1200" b="1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090" y="1047750"/>
            <a:ext cx="3825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What “pain” are we or our customers experiencing?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88092" y="1047750"/>
            <a:ext cx="3627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Define the improvement objective in terms of the Primary Metric in the Problem Statement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Start with a verb: Reduce, Eliminate, Control, Increase, Improve…</a:t>
            </a:r>
            <a:endParaRPr lang="en-IN" sz="1200" dirty="0">
              <a:latin typeface="Lao UI" pitchFamily="34" charset="0"/>
              <a:cs typeface="Lao U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6926" y="3132951"/>
            <a:ext cx="267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What are the boundaries of the initiative?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24200" y="3129980"/>
            <a:ext cx="2677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Enter data on Project Leader, Champion, Yellow Belt, Subject Matter Experts and any other resources participating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19800" y="3129980"/>
            <a:ext cx="267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200" dirty="0">
                <a:latin typeface="Lao UI" pitchFamily="34" charset="0"/>
                <a:cs typeface="Lao UI" pitchFamily="34" charset="0"/>
              </a:rPr>
              <a:t>Enter a table depicting completion date of each DMAIC phase</a:t>
            </a:r>
          </a:p>
        </p:txBody>
      </p:sp>
    </p:spTree>
    <p:extLst>
      <p:ext uri="{BB962C8B-B14F-4D97-AF65-F5344CB8AC3E}">
        <p14:creationId xmlns:p14="http://schemas.microsoft.com/office/powerpoint/2010/main" val="420024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</TotalTime>
  <Words>96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Lao UI</vt:lpstr>
      <vt:lpstr>Office Theme</vt:lpstr>
      <vt:lpstr>PowerPoint Presentation</vt:lpstr>
    </vt:vector>
  </TitlesOfParts>
  <Company>Smart Growth Hacks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Growth Hacks</dc:title>
  <dc:creator>Smart Growth Hacks</dc:creator>
  <cp:lastModifiedBy>Advanced Innovation Group Pro Excellence</cp:lastModifiedBy>
  <cp:revision>171</cp:revision>
  <dcterms:created xsi:type="dcterms:W3CDTF">2017-12-06T06:58:44Z</dcterms:created>
  <dcterms:modified xsi:type="dcterms:W3CDTF">2021-09-13T12:58:45Z</dcterms:modified>
</cp:coreProperties>
</file>