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7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B6E3"/>
    <a:srgbClr val="B4E9AA"/>
    <a:srgbClr val="FFED99"/>
    <a:srgbClr val="6666FF"/>
    <a:srgbClr val="0785FC"/>
    <a:srgbClr val="009999"/>
    <a:srgbClr val="008080"/>
    <a:srgbClr val="33CCCC"/>
    <a:srgbClr val="3366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241" autoAdjust="0"/>
  </p:normalViewPr>
  <p:slideViewPr>
    <p:cSldViewPr>
      <p:cViewPr varScale="1">
        <p:scale>
          <a:sx n="147" d="100"/>
          <a:sy n="147" d="100"/>
        </p:scale>
        <p:origin x="239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7EF3-FE30-4027-975F-885C020564B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F7936-7F78-4FDF-BD5F-66D51255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6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3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9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4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4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Right Triangle 5"/>
          <p:cNvSpPr/>
          <p:nvPr userDrawn="1"/>
        </p:nvSpPr>
        <p:spPr>
          <a:xfrm rot="4011845">
            <a:off x="7312046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68A1B-F8F1-49E9-A097-BF83205FFD15}"/>
              </a:ext>
            </a:extLst>
          </p:cNvPr>
          <p:cNvSpPr txBox="1"/>
          <p:nvPr userDrawn="1"/>
        </p:nvSpPr>
        <p:spPr>
          <a:xfrm>
            <a:off x="2286000" y="4943445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700" dirty="0"/>
              <a:t>Copyright © Skill Success Hacks</a:t>
            </a:r>
          </a:p>
        </p:txBody>
      </p:sp>
    </p:spTree>
    <p:extLst>
      <p:ext uri="{BB962C8B-B14F-4D97-AF65-F5344CB8AC3E}">
        <p14:creationId xmlns:p14="http://schemas.microsoft.com/office/powerpoint/2010/main" val="14045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9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Sipoc</a:t>
            </a:r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diagram template:</a:t>
            </a:r>
          </a:p>
        </p:txBody>
      </p:sp>
      <p:sp>
        <p:nvSpPr>
          <p:cNvPr id="19" name="Round Same Side Corner Rectangle 18"/>
          <p:cNvSpPr/>
          <p:nvPr/>
        </p:nvSpPr>
        <p:spPr>
          <a:xfrm>
            <a:off x="3886200" y="868165"/>
            <a:ext cx="1371600" cy="762000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PROCESS</a:t>
            </a:r>
            <a:endParaRPr lang="en-IN" sz="11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20" name="Round Same Side Corner Rectangle 19"/>
          <p:cNvSpPr/>
          <p:nvPr/>
        </p:nvSpPr>
        <p:spPr>
          <a:xfrm>
            <a:off x="5562600" y="868165"/>
            <a:ext cx="1371600" cy="762000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OUTPUTS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List the outputs of your process</a:t>
            </a:r>
            <a:endParaRPr lang="en-IN" sz="400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23" name="Round Same Side Corner Rectangle 22"/>
          <p:cNvSpPr/>
          <p:nvPr/>
        </p:nvSpPr>
        <p:spPr>
          <a:xfrm>
            <a:off x="7239000" y="868165"/>
            <a:ext cx="1371600" cy="762000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CUSTOMERS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Identify the customers of the process outputs</a:t>
            </a:r>
            <a:endParaRPr lang="en-IN" sz="400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>
            <a:off x="533400" y="868165"/>
            <a:ext cx="1371600" cy="7620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SUPPLIERS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List suppliers of any inputs to your process</a:t>
            </a:r>
            <a:endParaRPr lang="en-IN" sz="700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27" name="Round Same Side Corner Rectangle 26"/>
          <p:cNvSpPr/>
          <p:nvPr/>
        </p:nvSpPr>
        <p:spPr>
          <a:xfrm>
            <a:off x="2209800" y="868165"/>
            <a:ext cx="1371600" cy="7620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INPUTS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List any inputs to your process</a:t>
            </a:r>
            <a:endParaRPr lang="en-IN" sz="400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849348" y="3409950"/>
            <a:ext cx="1131425" cy="762000"/>
          </a:xfrm>
          <a:prstGeom prst="roundRect">
            <a:avLst>
              <a:gd name="adj" fmla="val 722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MILESTONE</a:t>
            </a:r>
            <a:endParaRPr lang="en-IN" sz="11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276600" y="3409950"/>
            <a:ext cx="1131425" cy="762000"/>
          </a:xfrm>
          <a:prstGeom prst="roundRect">
            <a:avLst>
              <a:gd name="adj" fmla="val 722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MILESTONE</a:t>
            </a:r>
            <a:endParaRPr lang="en-IN" sz="11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712825" y="3409950"/>
            <a:ext cx="1131425" cy="762000"/>
          </a:xfrm>
          <a:prstGeom prst="roundRect">
            <a:avLst>
              <a:gd name="adj" fmla="val 722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MILESTONE</a:t>
            </a:r>
            <a:endParaRPr lang="en-IN" sz="11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54254" y="3409950"/>
            <a:ext cx="1131425" cy="762000"/>
          </a:xfrm>
          <a:prstGeom prst="roundRect">
            <a:avLst>
              <a:gd name="adj" fmla="val 722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MILESTONE</a:t>
            </a:r>
            <a:endParaRPr lang="en-IN" sz="11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886200" y="1630165"/>
            <a:ext cx="0" cy="147498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57800" y="1647076"/>
            <a:ext cx="0" cy="147498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3400" y="3105150"/>
            <a:ext cx="3352800" cy="30480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13123" y="3409950"/>
            <a:ext cx="1131425" cy="762000"/>
          </a:xfrm>
          <a:prstGeom prst="roundRect">
            <a:avLst>
              <a:gd name="adj" fmla="val 722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ENTER START STEP</a:t>
            </a:r>
            <a:endParaRPr lang="en-IN" sz="11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7800" y="3105150"/>
            <a:ext cx="3276600" cy="30480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590479" y="3409950"/>
            <a:ext cx="1131425" cy="762000"/>
          </a:xfrm>
          <a:prstGeom prst="roundRect">
            <a:avLst>
              <a:gd name="adj" fmla="val 722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ENTER END STEP</a:t>
            </a:r>
            <a:endParaRPr lang="en-IN" sz="11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1589926" y="3676650"/>
            <a:ext cx="208052" cy="228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ight Arrow 39"/>
          <p:cNvSpPr/>
          <p:nvPr/>
        </p:nvSpPr>
        <p:spPr>
          <a:xfrm>
            <a:off x="3023170" y="3673654"/>
            <a:ext cx="208052" cy="228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ight Arrow 40"/>
          <p:cNvSpPr/>
          <p:nvPr/>
        </p:nvSpPr>
        <p:spPr>
          <a:xfrm>
            <a:off x="4460696" y="3683928"/>
            <a:ext cx="208052" cy="228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ight Arrow 41"/>
          <p:cNvSpPr/>
          <p:nvPr/>
        </p:nvSpPr>
        <p:spPr>
          <a:xfrm>
            <a:off x="5898222" y="3683928"/>
            <a:ext cx="208052" cy="228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Arrow 42"/>
          <p:cNvSpPr/>
          <p:nvPr/>
        </p:nvSpPr>
        <p:spPr>
          <a:xfrm>
            <a:off x="7335748" y="3694202"/>
            <a:ext cx="208052" cy="228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496269" y="1683663"/>
            <a:ext cx="5036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  <a:endParaRPr lang="en-US" sz="1100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62395" y="1682180"/>
            <a:ext cx="50366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  <a:endParaRPr lang="en-US" sz="1100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86400" y="1682180"/>
            <a:ext cx="50366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  <a:endParaRPr lang="en-US" sz="1100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82483" y="1677898"/>
            <a:ext cx="50366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  <a:endParaRPr lang="en-US" sz="1100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8" name="Right Brace 47"/>
          <p:cNvSpPr/>
          <p:nvPr/>
        </p:nvSpPr>
        <p:spPr>
          <a:xfrm rot="5400000">
            <a:off x="4355550" y="521999"/>
            <a:ext cx="280502" cy="7620002"/>
          </a:xfrm>
          <a:prstGeom prst="rightBrace">
            <a:avLst>
              <a:gd name="adj1" fmla="val 8333"/>
              <a:gd name="adj2" fmla="val 491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3699657" y="4598329"/>
            <a:ext cx="1718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Lao UI" pitchFamily="34" charset="0"/>
                <a:cs typeface="Lao UI" pitchFamily="34" charset="0"/>
              </a:rPr>
              <a:t>Processing Time = XXX</a:t>
            </a:r>
            <a:endParaRPr lang="en-IN" sz="1100" b="1" dirty="0"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24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1190</TotalTime>
  <Words>65</Words>
  <Application>Microsoft Office PowerPoint</Application>
  <PresentationFormat>On-screen Show (16:9)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Lao UI</vt:lpstr>
      <vt:lpstr>Office Theme</vt:lpstr>
      <vt:lpstr>PowerPoint Presentation</vt:lpstr>
    </vt:vector>
  </TitlesOfParts>
  <Company>Skill Success Hacks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Success Hacks</dc:title>
  <dc:creator>Skill Success Hacks</dc:creator>
  <cp:lastModifiedBy>Advanced Innovation Group Pro Excellence</cp:lastModifiedBy>
  <cp:revision>189</cp:revision>
  <dcterms:created xsi:type="dcterms:W3CDTF">2017-12-06T06:58:44Z</dcterms:created>
  <dcterms:modified xsi:type="dcterms:W3CDTF">2021-09-13T13:06:49Z</dcterms:modified>
</cp:coreProperties>
</file>