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3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C68AC-BE70-4AF6-8884-2B3B586CB81B}"/>
              </a:ext>
            </a:extLst>
          </p:cNvPr>
          <p:cNvSpPr txBox="1"/>
          <p:nvPr userDrawn="1"/>
        </p:nvSpPr>
        <p:spPr>
          <a:xfrm>
            <a:off x="3479393" y="4943445"/>
            <a:ext cx="21852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>
                    <a:lumMod val="50000"/>
                  </a:schemeClr>
                </a:solidFill>
              </a:rPr>
              <a:t>Copyright © Smart Growth Hacks | All Rights Reserved</a:t>
            </a:r>
            <a:endParaRPr lang="en-IN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Fishbone diagram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6800" y="2281473"/>
            <a:ext cx="1371600" cy="7710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Lao UI" pitchFamily="34" charset="0"/>
                <a:cs typeface="Lao UI" pitchFamily="34" charset="0"/>
              </a:rPr>
              <a:t>KEY ISSUE?</a:t>
            </a:r>
            <a:endParaRPr lang="en-IN" sz="1400" b="1" dirty="0">
              <a:solidFill>
                <a:srgbClr val="FF0000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609600" y="2666999"/>
            <a:ext cx="680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3000" y="1098550"/>
            <a:ext cx="990600" cy="156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33600" y="1098550"/>
            <a:ext cx="990600" cy="156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192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26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15000" y="22814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45100" y="15557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0528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87900" y="13271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2900" y="22814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13000" y="15557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5700" y="20528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55800" y="13271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54200" y="300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51731" y="3307408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19200" y="39179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40200" y="300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76700" y="35369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39179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197600" y="300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99200" y="33083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35600" y="4146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18200" y="38417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43831" y="31559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0635" y="28535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472" y="37806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57618" y="28638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8455" y="37782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61897" y="33996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22666" y="286625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04000" y="316865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3001" y="370445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0200" y="400925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94400" y="2122785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37200" y="1416050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60800" y="1913751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78200" y="1177151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17800" y="1431151"/>
            <a:ext cx="80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92211" y="2142351"/>
            <a:ext cx="103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2400" y="1926451"/>
            <a:ext cx="103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400" y="1202551"/>
            <a:ext cx="103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XXX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4711" y="742950"/>
            <a:ext cx="103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MAN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49511" y="742950"/>
            <a:ext cx="103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METHOD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0899" y="4508896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MOTHER-NATURE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03499" y="4511873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MATERIAL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4799" y="4511873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MACHINE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30</Words>
  <Application>Microsoft Office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Lao UI</vt:lpstr>
      <vt:lpstr>Office Theme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222</cp:revision>
  <dcterms:created xsi:type="dcterms:W3CDTF">2017-12-06T06:58:44Z</dcterms:created>
  <dcterms:modified xsi:type="dcterms:W3CDTF">2021-09-15T10:48:15Z</dcterms:modified>
</cp:coreProperties>
</file>