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3" r:id="rId2"/>
    <p:sldId id="344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6" name="Right Triangle 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Steps to create a control impact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399" y="895350"/>
            <a:ext cx="8374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b="1" dirty="0">
                <a:latin typeface="Lao UI" pitchFamily="34" charset="0"/>
                <a:cs typeface="Lao UI" pitchFamily="34" charset="0"/>
              </a:rPr>
              <a:t>ASSEMBLE A FOCUS GROUP DISCUSSION WITH SUBJECT MATTER EXPERTS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400" b="1" dirty="0">
              <a:latin typeface="Lao UI" pitchFamily="34" charset="0"/>
              <a:cs typeface="Lao U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400" b="1" dirty="0">
                <a:latin typeface="Lao UI" pitchFamily="34" charset="0"/>
                <a:cs typeface="Lao UI" pitchFamily="34" charset="0"/>
              </a:rPr>
              <a:t>LIST ALL TRIVIAL MANY ROOT-CAUSES IDENTIFIED FROM STEP 07 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400" b="1" dirty="0">
              <a:latin typeface="Lao UI" pitchFamily="34" charset="0"/>
              <a:cs typeface="Lao U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400" b="1" dirty="0">
                <a:latin typeface="Lao UI" pitchFamily="34" charset="0"/>
                <a:cs typeface="Lao UI" pitchFamily="34" charset="0"/>
              </a:rPr>
              <a:t>CLASSIFY WHICH OF THOSE ROOT CAUSES ARE IN YOUR DIRECT CONTROL FOR ACTION IMPLEMENTATION AND WHICH ARE OUT OF CONTROL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400" b="1" dirty="0">
              <a:latin typeface="Lao UI" pitchFamily="34" charset="0"/>
              <a:cs typeface="Lao U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400" b="1" dirty="0">
                <a:latin typeface="Lao UI" pitchFamily="34" charset="0"/>
                <a:cs typeface="Lao UI" pitchFamily="34" charset="0"/>
              </a:rPr>
              <a:t>FURTHER CLASSIFY WHICH OF THOSE ROOT CAUSES HAVE HIGH, MEDIUM OR LOW IMPACT ON THE PROBLEM (PROJECT METRIC) 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400" b="1" dirty="0">
              <a:latin typeface="Lao UI" pitchFamily="34" charset="0"/>
              <a:cs typeface="Lao U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400" b="1" dirty="0">
                <a:latin typeface="Lao UI" pitchFamily="34" charset="0"/>
                <a:cs typeface="Lao UI" pitchFamily="34" charset="0"/>
              </a:rPr>
              <a:t>BASED ON YOUR CLASSIFICATION, CREATE YOUR CONTROL IMPACT MATRIX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400" b="1" dirty="0">
              <a:latin typeface="Lao UI" pitchFamily="34" charset="0"/>
              <a:cs typeface="Lao U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400" b="1" dirty="0">
                <a:latin typeface="Lao UI" pitchFamily="34" charset="0"/>
                <a:cs typeface="Lao UI" pitchFamily="34" charset="0"/>
              </a:rPr>
              <a:t>OUT OF THE ALL THE IDENTIFIED TRIVIAL MANY ROOT CAUSES, </a:t>
            </a:r>
            <a:r>
              <a:rPr lang="en-US" sz="1400" b="1" u="sng" dirty="0">
                <a:latin typeface="Lao UI" pitchFamily="34" charset="0"/>
                <a:cs typeface="Lao UI" pitchFamily="34" charset="0"/>
              </a:rPr>
              <a:t>THOSE THAT ARE CATEGORIZED / CLASSIFIED AS “IN-CONTROL” HAVING “HIGH AND/OR MEDIUM IMPACT” ARE PRIORITIZED AS CRITICAL ROOT CAUSES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4931718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CONTROL IMPACT MATRIX TEMPLATE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49404"/>
              </p:ext>
            </p:extLst>
          </p:nvPr>
        </p:nvGraphicFramePr>
        <p:xfrm>
          <a:off x="392576" y="895348"/>
          <a:ext cx="8370424" cy="3733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Control \ Impact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High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Medium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Low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In Control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baseline="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baseline="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baseline="0" dirty="0">
                        <a:latin typeface="Lao UI" pitchFamily="34" charset="0"/>
                        <a:cs typeface="Lao UI" pitchFamily="34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Out of Control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325B3C-4868-477E-9569-A6F73A8B8D30}"/>
              </a:ext>
            </a:extLst>
          </p:cNvPr>
          <p:cNvSpPr txBox="1"/>
          <p:nvPr/>
        </p:nvSpPr>
        <p:spPr>
          <a:xfrm>
            <a:off x="-1" y="4931718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</a:t>
            </a:r>
            <a:r>
              <a:rPr lang="en-US" sz="90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© Smart Growth Hacks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157</Words>
  <Application>Microsoft Office PowerPoint</Application>
  <PresentationFormat>On-screen Show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Lao UI</vt:lpstr>
      <vt:lpstr>Office Theme</vt:lpstr>
      <vt:lpstr>PowerPoint Presentation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231</cp:revision>
  <dcterms:created xsi:type="dcterms:W3CDTF">2017-12-06T06:58:44Z</dcterms:created>
  <dcterms:modified xsi:type="dcterms:W3CDTF">2021-09-13T14:04:07Z</dcterms:modified>
</cp:coreProperties>
</file>