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4" r:id="rId2"/>
    <p:sldId id="323" r:id="rId3"/>
    <p:sldId id="340" r:id="rId4"/>
    <p:sldId id="343" r:id="rId5"/>
    <p:sldId id="344" r:id="rId6"/>
    <p:sldId id="34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1EE57-43F8-437D-A3F0-A44FFCC10A47}"/>
              </a:ext>
            </a:extLst>
          </p:cNvPr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2" name="Chevron 21"/>
          <p:cNvSpPr/>
          <p:nvPr/>
        </p:nvSpPr>
        <p:spPr>
          <a:xfrm>
            <a:off x="1505674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657350"/>
            <a:ext cx="54864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/>
          <p:cNvSpPr/>
          <p:nvPr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Chevron 7"/>
          <p:cNvSpPr/>
          <p:nvPr/>
        </p:nvSpPr>
        <p:spPr>
          <a:xfrm>
            <a:off x="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3048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9802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9076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2124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87630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2573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5621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7855351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81649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84697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1809750"/>
            <a:ext cx="5486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Activity: </a:t>
            </a:r>
            <a:r>
              <a:rPr lang="en-IN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CREATE A CONTROL IMPACT MATRIX</a:t>
            </a:r>
            <a:endParaRPr lang="en-US" sz="3200" dirty="0"/>
          </a:p>
        </p:txBody>
      </p:sp>
      <p:pic>
        <p:nvPicPr>
          <p:cNvPr id="1026" name="Picture 2" descr="C:\Users\Rahul\Downloads\run-311447_128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682"/>
            <a:ext cx="1583373" cy="13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2575" y="971550"/>
            <a:ext cx="8515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IN THE PREVIOUS STEP, YOU HAD HELPED MATRIX CORP. IDENTIFY THE TRIVIAL MANY ROOT CAUSES USING TOOLS SUCH AS REVIEW OF PROCESS MAPS, BRAINSTORMING, FISHBONE DIAGRAM &amp; 5 WHY ANALYSIS </a:t>
            </a:r>
          </a:p>
          <a:p>
            <a:endParaRPr lang="en-US" sz="2400" b="1" cap="all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r>
              <a:rPr lang="en-US" sz="2400" b="1" u="sng" cap="all" dirty="0">
                <a:latin typeface="Lao UI" panose="020B0502040204020203" pitchFamily="34" charset="0"/>
                <a:cs typeface="Lao UI" panose="020B0502040204020203" pitchFamily="34" charset="0"/>
              </a:rPr>
              <a:t>IDENTIFY THE CRITICAL ROOT CAUSES USING THE CONTROL IMPACT MATRIX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GUIDELINES:</a:t>
            </a:r>
            <a:endParaRPr lang="en-US" sz="2400" b="1" cap="all" dirty="0">
              <a:solidFill>
                <a:srgbClr val="0070C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RECALL: FISHBONE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6800" y="2281473"/>
            <a:ext cx="1371600" cy="7710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Lao UI" pitchFamily="34" charset="0"/>
                <a:cs typeface="Lao UI" pitchFamily="34" charset="0"/>
              </a:rPr>
              <a:t>WHY ARE EMPLOYEES LATE?</a:t>
            </a:r>
            <a:endParaRPr lang="en-IN" sz="1400" b="1" dirty="0">
              <a:solidFill>
                <a:srgbClr val="FF0000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09600" y="2666999"/>
            <a:ext cx="68072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84800" y="1098550"/>
            <a:ext cx="990600" cy="156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1098550"/>
            <a:ext cx="990600" cy="156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192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052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2600" y="2686050"/>
            <a:ext cx="1143000" cy="1708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31560" y="22814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76900" y="15557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36260" y="1968438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19700" y="13271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92500" y="2416708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3400" y="173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59100" y="205287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81112" y="1599263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62111" y="3271839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40200" y="300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76700" y="35369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05200" y="39179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97600" y="3003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99200" y="33083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35600" y="41465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18200" y="384175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9555" y="2857436"/>
            <a:ext cx="137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No machines involved; manual entry &amp; exit notification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62112" y="3687425"/>
            <a:ext cx="18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Employees fail to read DISPLAY BOARD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4597" y="3211830"/>
            <a:ext cx="160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No incentive to come to office on time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8478" y="2750507"/>
            <a:ext cx="80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Bad </a:t>
            </a:r>
          </a:p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Weather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17578" y="3597454"/>
            <a:ext cx="185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Company is too employee friendly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4000" y="3171076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Flat car tire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0200" y="4009276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Traffic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0960" y="196351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Feedback not given to employees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69000" y="132207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Manual Entry &amp; Exit Notification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39260" y="1733550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Weak Monitoring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8260" y="1104245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Governance Issue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75660" y="150048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Some employees work late at night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1811" y="2186285"/>
            <a:ext cx="167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No Control; even supervisors get late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55800" y="1822450"/>
            <a:ext cx="103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Disciplinary Issue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9712" y="1370663"/>
            <a:ext cx="103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Supervision Issue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8111" y="742950"/>
            <a:ext cx="103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MAN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1311" y="742950"/>
            <a:ext cx="103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METHOD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60899" y="4508896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MOTHER-NATURE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03499" y="4511873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MATERIAL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799" y="4511873"/>
            <a:ext cx="1828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MACHINE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28900" y="2780645"/>
            <a:ext cx="150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Lao UI" pitchFamily="34" charset="0"/>
                <a:cs typeface="Lao UI" pitchFamily="34" charset="0"/>
              </a:rPr>
              <a:t>Employees fail to read EMAILS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743200" y="1204615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45460" y="971550"/>
            <a:ext cx="122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Uninteresting Work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81000" y="1098550"/>
            <a:ext cx="990600" cy="156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206500" y="2416708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5911" y="1204615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8171" y="971550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Lack of bonding with the org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1460" y="2186285"/>
            <a:ext cx="122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No Clear Career Path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-76200" y="752475"/>
            <a:ext cx="103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Lao UI" pitchFamily="34" charset="0"/>
                <a:cs typeface="Lao UI" pitchFamily="34" charset="0"/>
              </a:rPr>
              <a:t>MAN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RECALL: 5 why ANALYSIS (part 01)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027995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1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542" y="1067506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are employees late?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91000" y="1067506"/>
            <a:ext cx="471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there are Disciplinary issues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7200" y="1637595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2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9542" y="1665817"/>
            <a:ext cx="326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Where are there disciplinary issues?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91000" y="1665817"/>
            <a:ext cx="471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there’s lack of bonding with work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57200" y="2209094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3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542" y="2152650"/>
            <a:ext cx="326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is there lack of bonding with work?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1000" y="2152650"/>
            <a:ext cx="447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work is uninteresting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7200" y="2784827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4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9542" y="2849584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is work uninteresting?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91000" y="2759427"/>
            <a:ext cx="471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there’s no incentive to come to office on-time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57200" y="3360561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5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9542" y="3303639"/>
            <a:ext cx="326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is there no incentive to come to office on-time?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91000" y="3293459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 incentive policy was last updated in 2002; has not been revised since then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168400" y="1516162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43000" y="2114550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43000" y="2736850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43000" y="3256139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191000" y="3292828"/>
            <a:ext cx="4216400" cy="534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9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RECALL: 5 why analysis (part 02)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17578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1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542" y="1201182"/>
            <a:ext cx="327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are employees late?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06715" y="1177418"/>
            <a:ext cx="469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there are Disciplinary issues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57200" y="173458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2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9542" y="1796594"/>
            <a:ext cx="318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Where are there disciplinary issues?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06714" y="1806773"/>
            <a:ext cx="470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there is no governance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57200" y="248388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3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542" y="2529417"/>
            <a:ext cx="327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is there no governance?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91001" y="252644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even supervisors get late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57200" y="322048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4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9542" y="3265862"/>
            <a:ext cx="349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do even supervisors get late?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06715" y="3257550"/>
            <a:ext cx="470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the monitoring system </a:t>
            </a:r>
            <a:r>
              <a:rPr lang="en-US" sz="1400" b="1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is weak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57200" y="381738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5</a:t>
            </a:r>
            <a:endParaRPr lang="en-IN" sz="12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9542" y="3875462"/>
            <a:ext cx="349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o UI" pitchFamily="34" charset="0"/>
                <a:cs typeface="Lao UI" pitchFamily="34" charset="0"/>
              </a:rPr>
              <a:t>Why is the monitoring system weak?</a:t>
            </a:r>
            <a:endParaRPr lang="en-IN" sz="14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06715" y="3753882"/>
            <a:ext cx="470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Lao UI" pitchFamily="34" charset="0"/>
                <a:cs typeface="Lao UI" pitchFamily="34" charset="0"/>
              </a:rPr>
              <a:t>Because of manual entry &amp; exit notification (there is no swipe card entry nor biometrics)</a:t>
            </a:r>
            <a:endParaRPr lang="en-IN" sz="1400" b="1" dirty="0">
              <a:solidFill>
                <a:srgbClr val="0070C0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68400" y="1620282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2255282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3082270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3000" y="3691870"/>
            <a:ext cx="7239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190999" y="3736696"/>
            <a:ext cx="4572001" cy="534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CONTROL IMPACT MATRIX TEMPLATE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08699"/>
              </p:ext>
            </p:extLst>
          </p:nvPr>
        </p:nvGraphicFramePr>
        <p:xfrm>
          <a:off x="392576" y="895348"/>
          <a:ext cx="8370424" cy="3733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5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Control \ Impact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High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Medium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Low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In Control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aseline="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baseline="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baseline="0" dirty="0">
                        <a:latin typeface="Lao UI" pitchFamily="34" charset="0"/>
                        <a:cs typeface="Lao UI" pitchFamily="34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ao UI" pitchFamily="34" charset="0"/>
                          <a:cs typeface="Lao UI" pitchFamily="34" charset="0"/>
                        </a:rPr>
                        <a:t>Out of Control</a:t>
                      </a:r>
                      <a:endParaRPr lang="en-IN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IN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000" dirty="0">
                          <a:latin typeface="Lao UI" pitchFamily="34" charset="0"/>
                          <a:cs typeface="Lao UI" pitchFamily="34" charset="0"/>
                        </a:rPr>
                        <a:t>XXX</a:t>
                      </a:r>
                      <a:endParaRPr lang="en-IN" sz="1000" dirty="0">
                        <a:latin typeface="Lao UI" pitchFamily="34" charset="0"/>
                        <a:cs typeface="Lao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363</Words>
  <Application>Microsoft Office PowerPoint</Application>
  <PresentationFormat>On-screen Show (16:9)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Lao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280</cp:revision>
  <dcterms:created xsi:type="dcterms:W3CDTF">2017-12-06T06:58:44Z</dcterms:created>
  <dcterms:modified xsi:type="dcterms:W3CDTF">2021-09-15T10:52:28Z</dcterms:modified>
</cp:coreProperties>
</file>