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24" r:id="rId2"/>
    <p:sldId id="336" r:id="rId3"/>
    <p:sldId id="323" r:id="rId4"/>
    <p:sldId id="337" r:id="rId5"/>
    <p:sldId id="338" r:id="rId6"/>
    <p:sldId id="33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B6E3"/>
    <a:srgbClr val="B4E9AA"/>
    <a:srgbClr val="FFED99"/>
    <a:srgbClr val="6666FF"/>
    <a:srgbClr val="0785FC"/>
    <a:srgbClr val="009999"/>
    <a:srgbClr val="008080"/>
    <a:srgbClr val="33CCCC"/>
    <a:srgbClr val="3366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000" autoAdjust="0"/>
    <p:restoredTop sz="91241" autoAdjust="0"/>
  </p:normalViewPr>
  <p:slideViewPr>
    <p:cSldViewPr>
      <p:cViewPr varScale="1">
        <p:scale>
          <a:sx n="162" d="100"/>
          <a:sy n="162" d="100"/>
        </p:scale>
        <p:origin x="1958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7EF3-FE30-4027-975F-885C020564B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F7936-7F78-4FDF-BD5F-66D51255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6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5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3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9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4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7" name="Chevron 6"/>
          <p:cNvSpPr/>
          <p:nvPr userDrawn="1"/>
        </p:nvSpPr>
        <p:spPr>
          <a:xfrm>
            <a:off x="1505674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 rot="4011845">
            <a:off x="7552998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9" name="Chevron 8"/>
          <p:cNvSpPr/>
          <p:nvPr userDrawn="1"/>
        </p:nvSpPr>
        <p:spPr>
          <a:xfrm>
            <a:off x="0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304800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 userDrawn="1"/>
        </p:nvSpPr>
        <p:spPr>
          <a:xfrm>
            <a:off x="598025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 userDrawn="1"/>
        </p:nvSpPr>
        <p:spPr>
          <a:xfrm>
            <a:off x="907649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 userDrawn="1"/>
        </p:nvSpPr>
        <p:spPr>
          <a:xfrm>
            <a:off x="1212449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 userDrawn="1"/>
        </p:nvSpPr>
        <p:spPr>
          <a:xfrm>
            <a:off x="8763000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 userDrawn="1"/>
        </p:nvSpPr>
        <p:spPr>
          <a:xfrm>
            <a:off x="7257326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 userDrawn="1"/>
        </p:nvSpPr>
        <p:spPr>
          <a:xfrm>
            <a:off x="7562126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 userDrawn="1"/>
        </p:nvSpPr>
        <p:spPr>
          <a:xfrm>
            <a:off x="7855351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>
            <a:off x="8164975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 userDrawn="1"/>
        </p:nvSpPr>
        <p:spPr>
          <a:xfrm>
            <a:off x="8469775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981200" y="1809750"/>
            <a:ext cx="5486400" cy="182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cap="all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Activity: </a:t>
            </a:r>
            <a:r>
              <a:rPr lang="en-IN" sz="3200" b="1" cap="all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Prioritize and Select Solutions</a:t>
            </a:r>
            <a:endParaRPr lang="en-US" sz="3200" dirty="0"/>
          </a:p>
        </p:txBody>
      </p:sp>
      <p:pic>
        <p:nvPicPr>
          <p:cNvPr id="21" name="Picture 2" descr="C:\Users\Rahul\Downloads\run-311447_1280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5682"/>
            <a:ext cx="1583373" cy="13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54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Right Triangle 5"/>
          <p:cNvSpPr/>
          <p:nvPr userDrawn="1"/>
        </p:nvSpPr>
        <p:spPr>
          <a:xfrm rot="4011845">
            <a:off x="7312046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7" name="TextBox 6"/>
          <p:cNvSpPr txBox="1"/>
          <p:nvPr userDrawn="1"/>
        </p:nvSpPr>
        <p:spPr>
          <a:xfrm>
            <a:off x="-1" y="4921444"/>
            <a:ext cx="9144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dirty="0">
                <a:solidFill>
                  <a:schemeClr val="bg1">
                    <a:lumMod val="50000"/>
                  </a:schemeClr>
                </a:solidFill>
                <a:latin typeface="Lao UI" pitchFamily="34" charset="0"/>
                <a:cs typeface="Lao UI" pitchFamily="34" charset="0"/>
              </a:rPr>
              <a:t>Copyright © Smart Growth Hacks | All Rights Reserved</a:t>
            </a:r>
            <a:endParaRPr lang="en-IN" sz="900" dirty="0">
              <a:solidFill>
                <a:schemeClr val="bg1">
                  <a:lumMod val="50000"/>
                </a:schemeClr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9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/>
          <p:cNvSpPr/>
          <p:nvPr/>
        </p:nvSpPr>
        <p:spPr>
          <a:xfrm rot="4011845">
            <a:off x="7552998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57065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92575" y="895350"/>
            <a:ext cx="8515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Lao UI" panose="020B0502040204020203" pitchFamily="34" charset="0"/>
                <a:cs typeface="Lao UI" panose="020B0502040204020203" pitchFamily="34" charset="0"/>
              </a:rPr>
              <a:t>IN THE PREVIOUS ACTIVITY, YOU WORKED ON IDENTIFYING THE SOLUTIONS FOR THE ROOT CAUSES OF THE PROBLEM OF EMPLOYEE LATE ARRIVALS AT MATRIX CORP.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GUIDELINES: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525" y="2724150"/>
            <a:ext cx="851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Lao UI" panose="020B0502040204020203" pitchFamily="34" charset="0"/>
                <a:cs typeface="Lao UI" panose="020B0502040204020203" pitchFamily="34" charset="0"/>
              </a:rPr>
              <a:t>CLASSIFY THOSE SOLUTIONS AS “MUSTS” AND “WANTS”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0525" y="3798153"/>
            <a:ext cx="851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Lao UI" panose="020B0502040204020203" pitchFamily="34" charset="0"/>
                <a:cs typeface="Lao UI" panose="020B0502040204020203" pitchFamily="34" charset="0"/>
              </a:rPr>
              <a:t>FEEL FREE TO WRITE YOUR SOLUTIONS ON THE Q&amp;A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222289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92575" y="819150"/>
            <a:ext cx="8515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0" indent="-266700">
              <a:buFont typeface="+mj-lt"/>
              <a:buAutoNum type="arabicPeriod"/>
            </a:pPr>
            <a:r>
              <a:rPr lang="en-IN" sz="1400" b="1" cap="all" dirty="0">
                <a:latin typeface="Lao UI" pitchFamily="34" charset="0"/>
                <a:cs typeface="Lao UI" pitchFamily="34" charset="0"/>
              </a:rPr>
              <a:t>Add a biometric or an automated swipe in/out mechanism</a:t>
            </a:r>
          </a:p>
          <a:p>
            <a:pPr marL="266700" lvl="0" indent="-266700">
              <a:buFont typeface="+mj-lt"/>
              <a:buAutoNum type="arabicPeriod"/>
            </a:pPr>
            <a:endParaRPr lang="en-IN" sz="1400" b="1" cap="all" dirty="0">
              <a:latin typeface="Lao UI" pitchFamily="34" charset="0"/>
              <a:cs typeface="Lao UI" pitchFamily="34" charset="0"/>
            </a:endParaRPr>
          </a:p>
          <a:p>
            <a:pPr marL="266700" lvl="0" indent="-266700">
              <a:buFont typeface="+mj-lt"/>
              <a:buAutoNum type="arabicPeriod"/>
            </a:pPr>
            <a:r>
              <a:rPr lang="en-IN" sz="1400" b="1" cap="all" dirty="0">
                <a:latin typeface="Lao UI" pitchFamily="34" charset="0"/>
                <a:cs typeface="Lao UI" pitchFamily="34" charset="0"/>
              </a:rPr>
              <a:t>Create a robust governance from an automated mechanism to track, monitor and report late arrivals</a:t>
            </a:r>
          </a:p>
          <a:p>
            <a:pPr marL="266700" lvl="0" indent="-266700">
              <a:buFont typeface="+mj-lt"/>
              <a:buAutoNum type="arabicPeriod"/>
            </a:pPr>
            <a:endParaRPr lang="en-IN" sz="1400" b="1" cap="all" dirty="0">
              <a:latin typeface="Lao UI" pitchFamily="34" charset="0"/>
              <a:cs typeface="Lao UI" pitchFamily="34" charset="0"/>
            </a:endParaRPr>
          </a:p>
          <a:p>
            <a:pPr marL="266700" lvl="0" indent="-266700">
              <a:buFont typeface="+mj-lt"/>
              <a:buAutoNum type="arabicPeriod"/>
            </a:pPr>
            <a:r>
              <a:rPr lang="en-IN" sz="1400" b="1" cap="all" dirty="0">
                <a:latin typeface="Lao UI" pitchFamily="34" charset="0"/>
                <a:cs typeface="Lao UI" pitchFamily="34" charset="0"/>
              </a:rPr>
              <a:t>Start </a:t>
            </a:r>
            <a:r>
              <a:rPr lang="en-IN" sz="1400" b="1" cap="all" dirty="0" err="1">
                <a:latin typeface="Lao UI" pitchFamily="34" charset="0"/>
                <a:cs typeface="Lao UI" pitchFamily="34" charset="0"/>
              </a:rPr>
              <a:t>sms</a:t>
            </a:r>
            <a:r>
              <a:rPr lang="en-IN" sz="1400" b="1" cap="all" dirty="0">
                <a:latin typeface="Lao UI" pitchFamily="34" charset="0"/>
                <a:cs typeface="Lao UI" pitchFamily="34" charset="0"/>
              </a:rPr>
              <a:t> service to all employees with their roster details</a:t>
            </a:r>
          </a:p>
          <a:p>
            <a:pPr marL="266700" lvl="0" indent="-266700">
              <a:buFont typeface="+mj-lt"/>
              <a:buAutoNum type="arabicPeriod"/>
            </a:pPr>
            <a:endParaRPr lang="en-IN" sz="1400" b="1" cap="all" dirty="0">
              <a:latin typeface="Lao UI" pitchFamily="34" charset="0"/>
              <a:cs typeface="Lao UI" pitchFamily="34" charset="0"/>
            </a:endParaRPr>
          </a:p>
          <a:p>
            <a:pPr marL="266700" lvl="0" indent="-266700">
              <a:buFont typeface="+mj-lt"/>
              <a:buAutoNum type="arabicPeriod"/>
            </a:pPr>
            <a:r>
              <a:rPr lang="en-IN" sz="1400" b="1" cap="all" dirty="0">
                <a:latin typeface="Lao UI" pitchFamily="34" charset="0"/>
                <a:cs typeface="Lao UI" pitchFamily="34" charset="0"/>
              </a:rPr>
              <a:t>Build a company app to be installed on all employees/vendors android/</a:t>
            </a:r>
            <a:r>
              <a:rPr lang="en-IN" sz="1400" b="1" cap="all" dirty="0" err="1">
                <a:latin typeface="Lao UI" pitchFamily="34" charset="0"/>
                <a:cs typeface="Lao UI" pitchFamily="34" charset="0"/>
              </a:rPr>
              <a:t>ios</a:t>
            </a:r>
            <a:r>
              <a:rPr lang="en-IN" sz="1400" b="1" cap="all" dirty="0">
                <a:latin typeface="Lao UI" pitchFamily="34" charset="0"/>
                <a:cs typeface="Lao UI" pitchFamily="34" charset="0"/>
              </a:rPr>
              <a:t> phones to circulate rosters</a:t>
            </a:r>
          </a:p>
          <a:p>
            <a:pPr marL="266700" lvl="0" indent="-266700">
              <a:buFont typeface="+mj-lt"/>
              <a:buAutoNum type="arabicPeriod"/>
            </a:pPr>
            <a:endParaRPr lang="en-IN" sz="1400" b="1" cap="all" dirty="0">
              <a:latin typeface="Lao UI" pitchFamily="34" charset="0"/>
              <a:cs typeface="Lao UI" pitchFamily="34" charset="0"/>
            </a:endParaRPr>
          </a:p>
          <a:p>
            <a:pPr marL="266700" lvl="0" indent="-266700">
              <a:buFont typeface="+mj-lt"/>
              <a:buAutoNum type="arabicPeriod"/>
            </a:pPr>
            <a:r>
              <a:rPr lang="en-IN" sz="1400" b="1" cap="all" dirty="0">
                <a:latin typeface="Lao UI" pitchFamily="34" charset="0"/>
                <a:cs typeface="Lao UI" pitchFamily="34" charset="0"/>
              </a:rPr>
              <a:t>Ensure all supervisors come on time</a:t>
            </a:r>
          </a:p>
          <a:p>
            <a:pPr marL="266700" lvl="0" indent="-266700">
              <a:buFont typeface="+mj-lt"/>
              <a:buAutoNum type="arabicPeriod"/>
            </a:pPr>
            <a:endParaRPr lang="en-IN" sz="1400" b="1" cap="all" dirty="0">
              <a:latin typeface="Lao UI" pitchFamily="34" charset="0"/>
              <a:cs typeface="Lao UI" pitchFamily="34" charset="0"/>
            </a:endParaRPr>
          </a:p>
          <a:p>
            <a:pPr marL="266700" lvl="0" indent="-266700">
              <a:buFont typeface="+mj-lt"/>
              <a:buAutoNum type="arabicPeriod"/>
            </a:pPr>
            <a:r>
              <a:rPr lang="en-IN" sz="1400" b="1" cap="all" dirty="0">
                <a:latin typeface="Lao UI" pitchFamily="34" charset="0"/>
                <a:cs typeface="Lao UI" pitchFamily="34" charset="0"/>
              </a:rPr>
              <a:t>Provide training to all supervisors to give feedback if their team members arrive late </a:t>
            </a:r>
          </a:p>
          <a:p>
            <a:pPr marL="266700" lvl="0" indent="-266700">
              <a:buFont typeface="+mj-lt"/>
              <a:buAutoNum type="arabicPeriod"/>
            </a:pPr>
            <a:endParaRPr lang="en-IN" sz="1400" b="1" cap="all" dirty="0">
              <a:latin typeface="Lao UI" pitchFamily="34" charset="0"/>
              <a:cs typeface="Lao UI" pitchFamily="34" charset="0"/>
            </a:endParaRPr>
          </a:p>
          <a:p>
            <a:pPr marL="266700" lvl="0" indent="-266700">
              <a:buFont typeface="+mj-lt"/>
              <a:buAutoNum type="arabicPeriod"/>
            </a:pPr>
            <a:r>
              <a:rPr lang="en-IN" sz="1400" b="1" cap="all" dirty="0">
                <a:latin typeface="Lao UI" pitchFamily="34" charset="0"/>
                <a:cs typeface="Lao UI" pitchFamily="34" charset="0"/>
              </a:rPr>
              <a:t>Run a short term incentive plan for employees / vendors to come on time</a:t>
            </a:r>
          </a:p>
          <a:p>
            <a:pPr marL="266700" lvl="0" indent="-266700">
              <a:buFont typeface="+mj-lt"/>
              <a:buAutoNum type="arabicPeriod"/>
            </a:pPr>
            <a:endParaRPr lang="en-IN" sz="1400" b="1" cap="all" dirty="0">
              <a:latin typeface="Lao UI" pitchFamily="34" charset="0"/>
              <a:cs typeface="Lao UI" pitchFamily="34" charset="0"/>
            </a:endParaRPr>
          </a:p>
          <a:p>
            <a:pPr marL="266700" lvl="0" indent="-266700">
              <a:buFont typeface="+mj-lt"/>
              <a:buAutoNum type="arabicPeriod"/>
            </a:pPr>
            <a:r>
              <a:rPr lang="en-IN" sz="1400" b="1" cap="all" dirty="0">
                <a:latin typeface="Lao UI" pitchFamily="34" charset="0"/>
                <a:cs typeface="Lao UI" pitchFamily="34" charset="0"/>
              </a:rPr>
              <a:t>Involve HR and create a career path for all employees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SOLUTIONS IDENTIFIED IN THE PREVIOUS ACTIVITY:</a:t>
            </a:r>
          </a:p>
        </p:txBody>
      </p:sp>
    </p:spTree>
    <p:extLst>
      <p:ext uri="{BB962C8B-B14F-4D97-AF65-F5344CB8AC3E}">
        <p14:creationId xmlns:p14="http://schemas.microsoft.com/office/powerpoint/2010/main" val="172701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92575" y="819150"/>
            <a:ext cx="85153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9"/>
            </a:pPr>
            <a:r>
              <a:rPr lang="en-IN" sz="1400" b="1" cap="all" dirty="0">
                <a:latin typeface="Lao UI" pitchFamily="34" charset="0"/>
                <a:cs typeface="Lao UI" pitchFamily="34" charset="0"/>
              </a:rPr>
              <a:t>Make work interesting and challenging</a:t>
            </a:r>
          </a:p>
          <a:p>
            <a:pPr marL="342900" lvl="0" indent="-342900">
              <a:buFont typeface="+mj-lt"/>
              <a:buAutoNum type="arabicPeriod" startAt="9"/>
            </a:pPr>
            <a:endParaRPr lang="en-IN" sz="1400" b="1" cap="all" dirty="0">
              <a:latin typeface="Lao UI" pitchFamily="34" charset="0"/>
              <a:cs typeface="Lao UI" pitchFamily="34" charset="0"/>
            </a:endParaRPr>
          </a:p>
          <a:p>
            <a:pPr marL="342900" lvl="0" indent="-342900">
              <a:buFont typeface="+mj-lt"/>
              <a:buAutoNum type="arabicPeriod" startAt="9"/>
            </a:pPr>
            <a:r>
              <a:rPr lang="en-IN" sz="1400" b="1" cap="all" dirty="0">
                <a:latin typeface="Lao UI" pitchFamily="34" charset="0"/>
                <a:cs typeface="Lao UI" pitchFamily="34" charset="0"/>
              </a:rPr>
              <a:t>Engage team members in team bonding activities</a:t>
            </a:r>
          </a:p>
          <a:p>
            <a:pPr marL="342900" lvl="0" indent="-342900">
              <a:buFont typeface="+mj-lt"/>
              <a:buAutoNum type="arabicPeriod" startAt="9"/>
            </a:pPr>
            <a:endParaRPr lang="en-IN" sz="1400" b="1" cap="all" dirty="0">
              <a:latin typeface="Lao UI" pitchFamily="34" charset="0"/>
              <a:cs typeface="Lao UI" pitchFamily="34" charset="0"/>
            </a:endParaRPr>
          </a:p>
          <a:p>
            <a:pPr marL="342900" lvl="0" indent="-342900">
              <a:buFont typeface="+mj-lt"/>
              <a:buAutoNum type="arabicPeriod" startAt="9"/>
            </a:pPr>
            <a:r>
              <a:rPr lang="en-IN" sz="1400" b="1" cap="all" dirty="0">
                <a:latin typeface="Lao UI" pitchFamily="34" charset="0"/>
                <a:cs typeface="Lao UI" pitchFamily="34" charset="0"/>
              </a:rPr>
              <a:t>Provide recognition to those employees who are consistently on time</a:t>
            </a:r>
          </a:p>
          <a:p>
            <a:pPr marL="342900" lvl="0" indent="-342900">
              <a:buFont typeface="+mj-lt"/>
              <a:buAutoNum type="arabicPeriod" startAt="9"/>
            </a:pPr>
            <a:endParaRPr lang="en-IN" sz="1400" b="1" cap="all" dirty="0">
              <a:latin typeface="Lao UI" pitchFamily="34" charset="0"/>
              <a:cs typeface="Lao UI" pitchFamily="34" charset="0"/>
            </a:endParaRPr>
          </a:p>
          <a:p>
            <a:pPr marL="342900" lvl="0" indent="-342900">
              <a:buFont typeface="+mj-lt"/>
              <a:buAutoNum type="arabicPeriod" startAt="9"/>
            </a:pPr>
            <a:r>
              <a:rPr lang="en-IN" sz="1400" b="1" cap="all" dirty="0">
                <a:latin typeface="Lao UI" pitchFamily="34" charset="0"/>
                <a:cs typeface="Lao UI" pitchFamily="34" charset="0"/>
              </a:rPr>
              <a:t>Provide free cab services to all employees / vendors</a:t>
            </a:r>
          </a:p>
          <a:p>
            <a:pPr marL="342900" lvl="0" indent="-342900">
              <a:buFont typeface="+mj-lt"/>
              <a:buAutoNum type="arabicPeriod" startAt="9"/>
            </a:pPr>
            <a:endParaRPr lang="en-IN" sz="1400" b="1" cap="all" dirty="0">
              <a:latin typeface="Lao UI" pitchFamily="34" charset="0"/>
              <a:cs typeface="Lao UI" pitchFamily="34" charset="0"/>
            </a:endParaRPr>
          </a:p>
          <a:p>
            <a:pPr marL="342900" lvl="0" indent="-342900">
              <a:buFont typeface="+mj-lt"/>
              <a:buAutoNum type="arabicPeriod" startAt="9"/>
            </a:pPr>
            <a:r>
              <a:rPr lang="en-IN" sz="1400" b="1" cap="all" dirty="0">
                <a:latin typeface="Lao UI" pitchFamily="34" charset="0"/>
                <a:cs typeface="Lao UI" pitchFamily="34" charset="0"/>
              </a:rPr>
              <a:t>Connect with local government authorities to improve the traffic situation of the city</a:t>
            </a:r>
          </a:p>
          <a:p>
            <a:pPr marL="342900" lvl="0" indent="-342900">
              <a:buFont typeface="+mj-lt"/>
              <a:buAutoNum type="arabicPeriod" startAt="9"/>
            </a:pPr>
            <a:endParaRPr lang="en-IN" sz="1400" b="1" cap="all" dirty="0">
              <a:latin typeface="Lao UI" pitchFamily="34" charset="0"/>
              <a:cs typeface="Lao UI" pitchFamily="34" charset="0"/>
            </a:endParaRPr>
          </a:p>
          <a:p>
            <a:pPr marL="342900" lvl="0" indent="-342900">
              <a:buFont typeface="+mj-lt"/>
              <a:buAutoNum type="arabicPeriod" startAt="9"/>
            </a:pPr>
            <a:r>
              <a:rPr lang="en-IN" sz="1400" b="1" cap="all" dirty="0">
                <a:latin typeface="Lao UI" pitchFamily="34" charset="0"/>
                <a:cs typeface="Lao UI" pitchFamily="34" charset="0"/>
              </a:rPr>
              <a:t>Provide employees a 24 X 7 car tire repair service in the city</a:t>
            </a:r>
          </a:p>
          <a:p>
            <a:pPr marL="342900" lvl="0" indent="-342900">
              <a:buFont typeface="+mj-lt"/>
              <a:buAutoNum type="arabicPeriod" startAt="9"/>
            </a:pPr>
            <a:endParaRPr lang="en-IN" sz="1400" b="1" cap="all" dirty="0">
              <a:latin typeface="Lao UI" pitchFamily="34" charset="0"/>
              <a:cs typeface="Lao UI" pitchFamily="34" charset="0"/>
            </a:endParaRPr>
          </a:p>
          <a:p>
            <a:pPr marL="342900" lvl="0" indent="-342900">
              <a:buFont typeface="+mj-lt"/>
              <a:buAutoNum type="arabicPeriod" startAt="9"/>
            </a:pPr>
            <a:r>
              <a:rPr lang="en-IN" sz="1400" b="1" cap="all" dirty="0">
                <a:latin typeface="Lao UI" pitchFamily="34" charset="0"/>
                <a:cs typeface="Lao UI" pitchFamily="34" charset="0"/>
              </a:rPr>
              <a:t>Provide free movie tickets OR free resort passes as a reward to consistently be on-time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SOLUTIONS IDENTIFIED IN THE PREVIOUS ACTIVITY:</a:t>
            </a:r>
          </a:p>
        </p:txBody>
      </p:sp>
    </p:spTree>
    <p:extLst>
      <p:ext uri="{BB962C8B-B14F-4D97-AF65-F5344CB8AC3E}">
        <p14:creationId xmlns:p14="http://schemas.microsoft.com/office/powerpoint/2010/main" val="164546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WRITE YOUR SOLUTIONS 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895350"/>
            <a:ext cx="4343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Lao UI" pitchFamily="34" charset="0"/>
                <a:cs typeface="Lao UI" pitchFamily="34" charset="0"/>
              </a:rPr>
              <a:t>MUSTS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IN" sz="1400" b="1" cap="all" dirty="0">
              <a:latin typeface="Lao UI" pitchFamily="34" charset="0"/>
              <a:cs typeface="Lao UI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400" b="1" cap="all" dirty="0">
                <a:latin typeface="Lao UI" pitchFamily="34" charset="0"/>
                <a:cs typeface="Lao UI" pitchFamily="34" charset="0"/>
              </a:rPr>
              <a:t>WRITE YOUR “MUSTS” IN THIS SECTION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895350"/>
            <a:ext cx="4343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Lao UI" pitchFamily="34" charset="0"/>
                <a:cs typeface="Lao UI" pitchFamily="34" charset="0"/>
              </a:rPr>
              <a:t>WANTS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IN" sz="1400" b="1" cap="all" dirty="0">
              <a:latin typeface="Lao UI" pitchFamily="34" charset="0"/>
              <a:cs typeface="Lao UI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b="1" cap="all" dirty="0">
                <a:latin typeface="Lao UI" pitchFamily="34" charset="0"/>
                <a:cs typeface="Lao UI" pitchFamily="34" charset="0"/>
              </a:rPr>
              <a:t>WRITE YOUR “WANTS” IN THIS SECTION</a:t>
            </a:r>
            <a:endParaRPr lang="en-IN" sz="1400" b="1" cap="all" dirty="0">
              <a:latin typeface="Lao UI" pitchFamily="34" charset="0"/>
              <a:cs typeface="Lao U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1428750"/>
            <a:ext cx="0" cy="32004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26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WHAT NEXT?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575" y="971550"/>
            <a:ext cx="851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Lao UI" panose="020B0502040204020203" pitchFamily="34" charset="0"/>
                <a:cs typeface="Lao UI" panose="020B0502040204020203" pitchFamily="34" charset="0"/>
              </a:rPr>
              <a:t>Please see solution(s) in the next reference document of this lecture</a:t>
            </a:r>
          </a:p>
        </p:txBody>
      </p:sp>
    </p:spTree>
    <p:extLst>
      <p:ext uri="{BB962C8B-B14F-4D97-AF65-F5344CB8AC3E}">
        <p14:creationId xmlns:p14="http://schemas.microsoft.com/office/powerpoint/2010/main" val="123837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1515</TotalTime>
  <Words>283</Words>
  <Application>Microsoft Office PowerPoint</Application>
  <PresentationFormat>On-screen Show (16:9)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Lao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Smart Growth Hacks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Growth Hacks</dc:title>
  <dc:creator>Smart Growth Hacks</dc:creator>
  <cp:lastModifiedBy>Advanced Innovation Group Pro Excellence</cp:lastModifiedBy>
  <cp:revision>314</cp:revision>
  <dcterms:created xsi:type="dcterms:W3CDTF">2017-12-06T06:58:44Z</dcterms:created>
  <dcterms:modified xsi:type="dcterms:W3CDTF">2021-09-15T07:53:08Z</dcterms:modified>
</cp:coreProperties>
</file>