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9" r:id="rId2"/>
    <p:sldId id="35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Risk analysis template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36591"/>
              </p:ext>
            </p:extLst>
          </p:nvPr>
        </p:nvGraphicFramePr>
        <p:xfrm>
          <a:off x="392575" y="971550"/>
          <a:ext cx="83704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cap="all" baseline="0" dirty="0">
                          <a:latin typeface="Lao UI" pitchFamily="34" charset="0"/>
                          <a:cs typeface="Lao UI" pitchFamily="34" charset="0"/>
                        </a:rPr>
                        <a:t>Risk</a:t>
                      </a:r>
                      <a:endParaRPr lang="en-IN" sz="900" cap="all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baseline="0" dirty="0">
                          <a:latin typeface="Lao UI" pitchFamily="34" charset="0"/>
                          <a:cs typeface="Lao UI" pitchFamily="34" charset="0"/>
                        </a:rPr>
                        <a:t>Risk rating</a:t>
                      </a:r>
                      <a:endParaRPr lang="en-IN" sz="900" cap="all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baseline="0" dirty="0">
                          <a:latin typeface="Lao UI" pitchFamily="34" charset="0"/>
                          <a:cs typeface="Lao UI" pitchFamily="34" charset="0"/>
                        </a:rPr>
                        <a:t>Mitigation</a:t>
                      </a:r>
                      <a:endParaRPr lang="en-IN" sz="900" cap="all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baseline="0" dirty="0">
                          <a:latin typeface="Lao UI" pitchFamily="34" charset="0"/>
                          <a:cs typeface="Lao UI" pitchFamily="34" charset="0"/>
                        </a:rPr>
                        <a:t>Contingency</a:t>
                      </a:r>
                      <a:endParaRPr lang="en-IN" sz="900" cap="all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baseline="0" dirty="0">
                          <a:latin typeface="Lao UI" pitchFamily="34" charset="0"/>
                          <a:cs typeface="Lao UI" pitchFamily="34" charset="0"/>
                        </a:rPr>
                        <a:t>Assigned to?</a:t>
                      </a:r>
                      <a:endParaRPr lang="en-IN" sz="900" cap="all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cap="none" baseline="0" dirty="0">
                          <a:latin typeface="Lao UI" pitchFamily="34" charset="0"/>
                          <a:cs typeface="Lao UI" pitchFamily="34" charset="0"/>
                        </a:rPr>
                        <a:t>Risk Identification</a:t>
                      </a:r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none" baseline="0" dirty="0">
                          <a:latin typeface="Lao UI" pitchFamily="34" charset="0"/>
                          <a:cs typeface="Lao UI" pitchFamily="34" charset="0"/>
                        </a:rPr>
                        <a:t>High / Medium / Low</a:t>
                      </a:r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none" baseline="0" dirty="0">
                          <a:latin typeface="Lao UI" pitchFamily="34" charset="0"/>
                          <a:cs typeface="Lao UI" pitchFamily="34" charset="0"/>
                        </a:rPr>
                        <a:t>What are you going to do to avoid / minimize risk?</a:t>
                      </a:r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none" baseline="0" dirty="0">
                          <a:latin typeface="Lao UI" pitchFamily="34" charset="0"/>
                          <a:cs typeface="Lao UI" pitchFamily="34" charset="0"/>
                        </a:rPr>
                        <a:t>What are you going to do if the risk does surface?</a:t>
                      </a:r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none" baseline="0" dirty="0">
                          <a:latin typeface="Lao UI" pitchFamily="34" charset="0"/>
                          <a:cs typeface="Lao UI" pitchFamily="34" charset="0"/>
                        </a:rPr>
                        <a:t>Who’s Responsible?</a:t>
                      </a:r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900" cap="none" baseline="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9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Steps to perform risk assessment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75" y="895350"/>
            <a:ext cx="851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buClr>
                <a:schemeClr val="tx1"/>
              </a:buClr>
            </a:pPr>
            <a:r>
              <a:rPr lang="en-US" altLang="en-US" sz="2400" b="1" cap="all" dirty="0">
                <a:latin typeface="Lao UI" pitchFamily="34" charset="0"/>
                <a:cs typeface="Lao UI" pitchFamily="34" charset="0"/>
              </a:rPr>
              <a:t>Brainstorm all potential risks that might decrease the probability of successful project completion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22161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buClr>
                <a:schemeClr val="tx1"/>
              </a:buClr>
            </a:pPr>
            <a:r>
              <a:rPr lang="en-US" altLang="en-US" sz="2400" b="1" cap="all" dirty="0">
                <a:latin typeface="Lao UI" pitchFamily="34" charset="0"/>
                <a:cs typeface="Lao UI" pitchFamily="34" charset="0"/>
              </a:rPr>
              <a:t>Assign high, medium OR low rating to highlight the impact of risk on the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3211890"/>
            <a:ext cx="851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buClr>
                <a:schemeClr val="tx1"/>
              </a:buClr>
            </a:pPr>
            <a:r>
              <a:rPr lang="en-US" altLang="en-US" sz="2400" b="1" cap="all" dirty="0">
                <a:latin typeface="Lao UI" pitchFamily="34" charset="0"/>
                <a:cs typeface="Lao UI" pitchFamily="34" charset="0"/>
              </a:rPr>
              <a:t>The team should identify activities that need to occur to mitigate risk. Additionally, ensure that a contingency plan is in place. Owners should be assigned</a:t>
            </a:r>
          </a:p>
        </p:txBody>
      </p:sp>
    </p:spTree>
    <p:extLst>
      <p:ext uri="{BB962C8B-B14F-4D97-AF65-F5344CB8AC3E}">
        <p14:creationId xmlns:p14="http://schemas.microsoft.com/office/powerpoint/2010/main" val="524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109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Lao UI</vt:lpstr>
      <vt:lpstr>Office Theme</vt:lpstr>
      <vt:lpstr>PowerPoint Presentation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268</cp:revision>
  <dcterms:created xsi:type="dcterms:W3CDTF">2017-12-06T06:58:44Z</dcterms:created>
  <dcterms:modified xsi:type="dcterms:W3CDTF">2021-09-13T15:37:27Z</dcterms:modified>
</cp:coreProperties>
</file>