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2170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88D2-A372-4309-8C36-9CE0A066DB0E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E839-FB0F-438C-A541-2B838E77D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3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88D2-A372-4309-8C36-9CE0A066DB0E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E839-FB0F-438C-A541-2B838E77D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94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88D2-A372-4309-8C36-9CE0A066DB0E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E839-FB0F-438C-A541-2B838E77D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66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88D2-A372-4309-8C36-9CE0A066DB0E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E839-FB0F-438C-A541-2B838E77D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70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88D2-A372-4309-8C36-9CE0A066DB0E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E839-FB0F-438C-A541-2B838E77D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88D2-A372-4309-8C36-9CE0A066DB0E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E839-FB0F-438C-A541-2B838E77D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23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88D2-A372-4309-8C36-9CE0A066DB0E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E839-FB0F-438C-A541-2B838E77D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50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88D2-A372-4309-8C36-9CE0A066DB0E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E839-FB0F-438C-A541-2B838E77D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4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88D2-A372-4309-8C36-9CE0A066DB0E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E839-FB0F-438C-A541-2B838E77D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79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88D2-A372-4309-8C36-9CE0A066DB0E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E839-FB0F-438C-A541-2B838E77D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53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88D2-A372-4309-8C36-9CE0A066DB0E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E839-FB0F-438C-A541-2B838E77D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62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688D2-A372-4309-8C36-9CE0A066DB0E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E839-FB0F-438C-A541-2B838E77D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14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46" y="54430"/>
            <a:ext cx="8529602" cy="84355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accent5"/>
                </a:solidFill>
                <a:latin typeface="Lao UI" pitchFamily="34" charset="0"/>
                <a:cs typeface="Lao UI" pitchFamily="34" charset="0"/>
              </a:rPr>
              <a:t>CASE STUDY</a:t>
            </a:r>
          </a:p>
          <a:p>
            <a:r>
              <a:rPr lang="en-US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IMPROVING THE LATE ARRIVALS OF EMPLOYEES AT MATRIX CORP.</a:t>
            </a:r>
          </a:p>
          <a:p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15</a:t>
            </a:r>
            <a:r>
              <a:rPr lang="en-US" sz="1100" b="1" baseline="300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th</a:t>
            </a:r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 December</a:t>
            </a:r>
            <a:endParaRPr lang="en-IN" sz="11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40163" y="54430"/>
            <a:ext cx="453484" cy="84355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4846" y="987574"/>
            <a:ext cx="4425146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PROBLEM STATEMENT:</a:t>
            </a:r>
          </a:p>
          <a:p>
            <a:endParaRPr lang="en-US" sz="400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In the past 15 weeks, our on-time arrival rate is 10% i.e. over 90% of employees working at Matrix Corp. are arriving late to work. The scheduled work hours are for 8.5 hours, however, employees arrive late at work by over 2 to 3 hours on an average each day. This slashes their productivity by 48% and negatively impacts their morale. This also has a major impact on the customers of Matrix Corp as they unable to meet customer demands.  </a:t>
            </a:r>
            <a:endParaRPr lang="en-IN" sz="1000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732" y="2427734"/>
            <a:ext cx="442514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PROJECT GOAL:</a:t>
            </a:r>
          </a:p>
          <a:p>
            <a:endParaRPr lang="en-US" sz="400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Improve the on-time arrival rate from 10% to 75% for employees of Matrix Corp. by June 2018.</a:t>
            </a:r>
            <a:endParaRPr lang="en-IN" sz="1000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32" y="3169586"/>
            <a:ext cx="4425146" cy="1346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PROJECT TEAM:</a:t>
            </a:r>
          </a:p>
          <a:p>
            <a:endParaRPr lang="en-US" sz="4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Project Champion:</a:t>
            </a:r>
            <a:r>
              <a:rPr lang="en-US" sz="10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 Sean Hirsch</a:t>
            </a:r>
          </a:p>
          <a:p>
            <a:r>
              <a:rPr lang="en-US" sz="10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Master Black Belt:</a:t>
            </a:r>
            <a:r>
              <a:rPr lang="en-US" sz="10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 Natalie </a:t>
            </a:r>
            <a:r>
              <a:rPr lang="en-US" sz="1000" dirty="0" err="1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Minghella</a:t>
            </a:r>
            <a:endParaRPr lang="en-US" sz="1000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Black Belt</a:t>
            </a:r>
            <a:r>
              <a:rPr lang="en-IN" sz="10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:</a:t>
            </a:r>
            <a:r>
              <a:rPr lang="en-IN" sz="10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 Anne Taylor</a:t>
            </a:r>
          </a:p>
          <a:p>
            <a:r>
              <a:rPr lang="en-US" sz="10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Green Belt: </a:t>
            </a:r>
            <a:r>
              <a:rPr lang="en-US" sz="1000" dirty="0" err="1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Skyler</a:t>
            </a:r>
            <a:r>
              <a:rPr lang="en-US" sz="10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Kinnaman</a:t>
            </a:r>
            <a:endParaRPr lang="en-US" sz="1000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Yellow Belt:</a:t>
            </a:r>
            <a:r>
              <a:rPr lang="en-US" sz="10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Gosha</a:t>
            </a:r>
            <a:r>
              <a:rPr lang="en-US" sz="10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Kutsenko</a:t>
            </a:r>
            <a:endParaRPr lang="en-US" sz="1000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Project Team:</a:t>
            </a:r>
            <a:r>
              <a:rPr lang="en-US" sz="10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 Maria Garcia, Michael Smith, Mary Rodriguez &amp; Robert Hernandez</a:t>
            </a:r>
          </a:p>
          <a:p>
            <a:endParaRPr lang="en-US" sz="10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  <a:p>
            <a:endParaRPr lang="en-US" sz="400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11349" y="2787774"/>
            <a:ext cx="4482297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ACTIONS TAKEN:</a:t>
            </a:r>
          </a:p>
          <a:p>
            <a:pPr marL="87313" lvl="0" indent="-87313">
              <a:buFont typeface="Arial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Add a biometric or an automated swipe in/out mechanism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Create a robust governance from an automated mechanism to track, monitor and report late arrivals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Start </a:t>
            </a:r>
            <a:r>
              <a:rPr lang="en-IN" sz="1000" dirty="0" err="1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sms</a:t>
            </a:r>
            <a:r>
              <a:rPr lang="en-IN" sz="10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 service to all employees with their roster details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Ensure all supervisors come on time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Provide training to all supervisors to give feedback if their team members arrive late 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349" y="1275992"/>
            <a:ext cx="2159661" cy="143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566312" y="987574"/>
            <a:ext cx="21323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ROOT CAUSES IDENTIFICATION: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407" y="1275992"/>
            <a:ext cx="2159661" cy="143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6852497" y="1286878"/>
            <a:ext cx="0" cy="13677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11350" y="4152580"/>
            <a:ext cx="4482297" cy="363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PROJECT OUTCOME:</a:t>
            </a:r>
          </a:p>
          <a:p>
            <a:pPr lvl="0"/>
            <a:r>
              <a:rPr lang="en-IN" sz="10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On-Time Arrival rate improved from 10% to &gt; 90%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733" y="4606400"/>
            <a:ext cx="9007644" cy="36338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SIGMA VALUE OF THE LATE ARRIVAL RATE IMPROVED FROM </a:t>
            </a:r>
            <a:r>
              <a:rPr lang="en-US" sz="1000" b="1" dirty="0">
                <a:solidFill>
                  <a:srgbClr val="0070C0"/>
                </a:solidFill>
                <a:latin typeface="Lao UI" pitchFamily="34" charset="0"/>
                <a:cs typeface="Lao UI" pitchFamily="34" charset="0"/>
              </a:rPr>
              <a:t>0.2 SIGMA TO 2.7 SIGMA</a:t>
            </a:r>
            <a:endParaRPr lang="en-IN" sz="1000" b="1" dirty="0">
              <a:solidFill>
                <a:srgbClr val="0070C0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53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270</Words>
  <Application>Microsoft Office PowerPoint</Application>
  <PresentationFormat>On-screen Show (16:9)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Lao UI</vt:lpstr>
      <vt:lpstr>Office Theme</vt:lpstr>
      <vt:lpstr>PowerPoint Presentation</vt:lpstr>
    </vt:vector>
  </TitlesOfParts>
  <Company>Smart Growth Hacks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Growth Hacks</dc:title>
  <dc:creator>Smart Growth Hacks</dc:creator>
  <cp:lastModifiedBy>Advanced Innovation Group Pro Excellence</cp:lastModifiedBy>
  <cp:revision>5</cp:revision>
  <dcterms:created xsi:type="dcterms:W3CDTF">2017-12-15T14:46:10Z</dcterms:created>
  <dcterms:modified xsi:type="dcterms:W3CDTF">2021-09-15T11:18:07Z</dcterms:modified>
</cp:coreProperties>
</file>