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19" autoAdjust="0"/>
  </p:normalViewPr>
  <p:slideViewPr>
    <p:cSldViewPr snapToGrid="0">
      <p:cViewPr varScale="1">
        <p:scale>
          <a:sx n="126" d="100"/>
          <a:sy n="126" d="100"/>
        </p:scale>
        <p:origin x="1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590322"/>
          </a:xfrm>
          <a:effectLst/>
        </p:spPr>
        <p:txBody>
          <a:bodyPr anchor="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732813"/>
            <a:ext cx="10993546" cy="1352953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5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1409490"/>
            <a:ext cx="11029616" cy="4578560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53918"/>
            <a:ext cx="11029615" cy="4621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31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89283"/>
            <a:ext cx="5194767" cy="447176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89283"/>
            <a:ext cx="5194769" cy="447176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31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139205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094716"/>
            <a:ext cx="5194766" cy="376633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139205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094716"/>
            <a:ext cx="5194771" cy="376633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383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5"/>
            <a:ext cx="11029616" cy="542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00758"/>
            <a:ext cx="11029616" cy="4587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EDEC-73AB-7162-5D57-9FBB509D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6284-1FF2-3493-E42C-7F1CA577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1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Title Lorem Ipsum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Clint Bodungen</dc:creator>
  <cp:lastModifiedBy>Clint Bodungen</cp:lastModifiedBy>
  <cp:revision>2</cp:revision>
  <dcterms:created xsi:type="dcterms:W3CDTF">2023-07-01T18:19:52Z</dcterms:created>
  <dcterms:modified xsi:type="dcterms:W3CDTF">2023-07-01T20:12:39Z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